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sldIdLst>
    <p:sldId id="256" r:id="rId2"/>
    <p:sldId id="257" r:id="rId3"/>
    <p:sldId id="267" r:id="rId4"/>
    <p:sldId id="258" r:id="rId5"/>
    <p:sldId id="26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9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4C0CB8F-13D2-47C1-A646-0D86DF41F541}" v="525" dt="2025-04-28T23:44:09.086"/>
    <p1510:client id="{A3460493-52E1-A9FE-5874-4F5F2D761691}" v="278" dt="2025-04-28T20:57:25.786"/>
    <p1510:client id="{A788B0E4-F6F8-1395-E398-0BDDA5E339B3}" v="33" dt="2025-04-28T19:48:09.25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est User" providerId="Windows Live" clId="Web-{A3460493-52E1-A9FE-5874-4F5F2D761691}"/>
    <pc:docChg chg="addSld modSld">
      <pc:chgData name="Guest User" userId="" providerId="Windows Live" clId="Web-{A3460493-52E1-A9FE-5874-4F5F2D761691}" dt="2025-04-28T20:57:25.786" v="266" actId="20577"/>
      <pc:docMkLst>
        <pc:docMk/>
      </pc:docMkLst>
      <pc:sldChg chg="modSp">
        <pc:chgData name="Guest User" userId="" providerId="Windows Live" clId="Web-{A3460493-52E1-A9FE-5874-4F5F2D761691}" dt="2025-04-28T20:53:45.579" v="192" actId="20577"/>
        <pc:sldMkLst>
          <pc:docMk/>
          <pc:sldMk cId="503406063" sldId="260"/>
        </pc:sldMkLst>
        <pc:spChg chg="mod">
          <ac:chgData name="Guest User" userId="" providerId="Windows Live" clId="Web-{A3460493-52E1-A9FE-5874-4F5F2D761691}" dt="2025-04-28T20:53:45.579" v="192" actId="20577"/>
          <ac:spMkLst>
            <pc:docMk/>
            <pc:sldMk cId="503406063" sldId="260"/>
            <ac:spMk id="3" creationId="{5E585D8F-0D32-8F9D-4865-F4F9C64D1850}"/>
          </ac:spMkLst>
        </pc:spChg>
      </pc:sldChg>
      <pc:sldChg chg="addSp delSp modSp mod setBg modClrScheme chgLayout">
        <pc:chgData name="Guest User" userId="" providerId="Windows Live" clId="Web-{A3460493-52E1-A9FE-5874-4F5F2D761691}" dt="2025-04-28T20:48:05.683" v="22"/>
        <pc:sldMkLst>
          <pc:docMk/>
          <pc:sldMk cId="3031871785" sldId="263"/>
        </pc:sldMkLst>
        <pc:spChg chg="mod ord">
          <ac:chgData name="Guest User" userId="" providerId="Windows Live" clId="Web-{A3460493-52E1-A9FE-5874-4F5F2D761691}" dt="2025-04-28T20:48:05.683" v="22"/>
          <ac:spMkLst>
            <pc:docMk/>
            <pc:sldMk cId="3031871785" sldId="263"/>
            <ac:spMk id="2" creationId="{8E190E6C-CF89-8F2B-82AD-8A4E8BE0A2E2}"/>
          </ac:spMkLst>
        </pc:spChg>
        <pc:spChg chg="mod ord">
          <ac:chgData name="Guest User" userId="" providerId="Windows Live" clId="Web-{A3460493-52E1-A9FE-5874-4F5F2D761691}" dt="2025-04-28T20:48:05.683" v="22"/>
          <ac:spMkLst>
            <pc:docMk/>
            <pc:sldMk cId="3031871785" sldId="263"/>
            <ac:spMk id="3" creationId="{73930F66-8FED-4D8B-626C-FA071F04A28B}"/>
          </ac:spMkLst>
        </pc:spChg>
        <pc:spChg chg="add del mod ord">
          <ac:chgData name="Guest User" userId="" providerId="Windows Live" clId="Web-{A3460493-52E1-A9FE-5874-4F5F2D761691}" dt="2025-04-28T20:44:32.585" v="1"/>
          <ac:spMkLst>
            <pc:docMk/>
            <pc:sldMk cId="3031871785" sldId="263"/>
            <ac:spMk id="4" creationId="{ABE83588-FAA8-9065-FBC1-8611A3770404}"/>
          </ac:spMkLst>
        </pc:spChg>
        <pc:spChg chg="add del">
          <ac:chgData name="Guest User" userId="" providerId="Windows Live" clId="Web-{A3460493-52E1-A9FE-5874-4F5F2D761691}" dt="2025-04-28T20:48:05.683" v="22"/>
          <ac:spMkLst>
            <pc:docMk/>
            <pc:sldMk cId="3031871785" sldId="263"/>
            <ac:spMk id="15" creationId="{744CAA32-F237-419C-A2DD-43C28D920D3C}"/>
          </ac:spMkLst>
        </pc:spChg>
        <pc:picChg chg="add mod ord">
          <ac:chgData name="Guest User" userId="" providerId="Windows Live" clId="Web-{A3460493-52E1-A9FE-5874-4F5F2D761691}" dt="2025-04-28T20:48:05.683" v="22"/>
          <ac:picMkLst>
            <pc:docMk/>
            <pc:sldMk cId="3031871785" sldId="263"/>
            <ac:picMk id="5" creationId="{976A4E26-7ECE-4E6A-3C72-27F2D9B84EDB}"/>
          </ac:picMkLst>
        </pc:picChg>
        <pc:picChg chg="add mod">
          <ac:chgData name="Guest User" userId="" providerId="Windows Live" clId="Web-{A3460493-52E1-A9FE-5874-4F5F2D761691}" dt="2025-04-28T20:48:05.683" v="22"/>
          <ac:picMkLst>
            <pc:docMk/>
            <pc:sldMk cId="3031871785" sldId="263"/>
            <ac:picMk id="6" creationId="{9CAF2663-F186-2945-36EF-8C70C1289189}"/>
          </ac:picMkLst>
        </pc:picChg>
        <pc:picChg chg="add mod ord">
          <ac:chgData name="Guest User" userId="" providerId="Windows Live" clId="Web-{A3460493-52E1-A9FE-5874-4F5F2D761691}" dt="2025-04-28T20:48:05.683" v="22"/>
          <ac:picMkLst>
            <pc:docMk/>
            <pc:sldMk cId="3031871785" sldId="263"/>
            <ac:picMk id="7" creationId="{4FA82605-7E9E-2C8F-E0EF-5FE87B4AE9AD}"/>
          </ac:picMkLst>
        </pc:picChg>
        <pc:picChg chg="add mod">
          <ac:chgData name="Guest User" userId="" providerId="Windows Live" clId="Web-{A3460493-52E1-A9FE-5874-4F5F2D761691}" dt="2025-04-28T20:48:05.683" v="22"/>
          <ac:picMkLst>
            <pc:docMk/>
            <pc:sldMk cId="3031871785" sldId="263"/>
            <ac:picMk id="8" creationId="{B0F3128A-62EC-0165-BDE7-E80DBF348CED}"/>
          </ac:picMkLst>
        </pc:picChg>
        <pc:cxnChg chg="add del">
          <ac:chgData name="Guest User" userId="" providerId="Windows Live" clId="Web-{A3460493-52E1-A9FE-5874-4F5F2D761691}" dt="2025-04-28T20:48:05.683" v="22"/>
          <ac:cxnSpMkLst>
            <pc:docMk/>
            <pc:sldMk cId="3031871785" sldId="263"/>
            <ac:cxnSpMk id="13" creationId="{118E06E4-607B-144B-382B-AD3D06B1EE8C}"/>
          </ac:cxnSpMkLst>
        </pc:cxnChg>
        <pc:cxnChg chg="add del">
          <ac:chgData name="Guest User" userId="" providerId="Windows Live" clId="Web-{A3460493-52E1-A9FE-5874-4F5F2D761691}" dt="2025-04-28T20:48:05.683" v="22"/>
          <ac:cxnSpMkLst>
            <pc:docMk/>
            <pc:sldMk cId="3031871785" sldId="263"/>
            <ac:cxnSpMk id="17" creationId="{E16CB74F-F3CC-4B0B-B50E-878BEDB2CF13}"/>
          </ac:cxnSpMkLst>
        </pc:cxnChg>
      </pc:sldChg>
      <pc:sldChg chg="modSp">
        <pc:chgData name="Guest User" userId="" providerId="Windows Live" clId="Web-{A3460493-52E1-A9FE-5874-4F5F2D761691}" dt="2025-04-28T20:57:25.786" v="266" actId="20577"/>
        <pc:sldMkLst>
          <pc:docMk/>
          <pc:sldMk cId="2961353342" sldId="264"/>
        </pc:sldMkLst>
        <pc:spChg chg="mod">
          <ac:chgData name="Guest User" userId="" providerId="Windows Live" clId="Web-{A3460493-52E1-A9FE-5874-4F5F2D761691}" dt="2025-04-28T20:57:25.786" v="266" actId="20577"/>
          <ac:spMkLst>
            <pc:docMk/>
            <pc:sldMk cId="2961353342" sldId="264"/>
            <ac:spMk id="3" creationId="{5480CA84-1005-EBA4-39E9-B6FD0A7C32ED}"/>
          </ac:spMkLst>
        </pc:spChg>
      </pc:sldChg>
      <pc:sldChg chg="addSp delSp modSp new mod modClrScheme chgLayout">
        <pc:chgData name="Guest User" userId="" providerId="Windows Live" clId="Web-{A3460493-52E1-A9FE-5874-4F5F2D761691}" dt="2025-04-28T20:53:05.047" v="188" actId="20577"/>
        <pc:sldMkLst>
          <pc:docMk/>
          <pc:sldMk cId="1091640482" sldId="268"/>
        </pc:sldMkLst>
        <pc:spChg chg="add del mod">
          <ac:chgData name="Guest User" userId="" providerId="Windows Live" clId="Web-{A3460493-52E1-A9FE-5874-4F5F2D761691}" dt="2025-04-28T20:49:49.169" v="36" actId="14100"/>
          <ac:spMkLst>
            <pc:docMk/>
            <pc:sldMk cId="1091640482" sldId="268"/>
            <ac:spMk id="2" creationId="{D9B611C9-209D-2D92-0C3D-914BE8CDDD38}"/>
          </ac:spMkLst>
        </pc:spChg>
        <pc:spChg chg="add del mod">
          <ac:chgData name="Guest User" userId="" providerId="Windows Live" clId="Web-{A3460493-52E1-A9FE-5874-4F5F2D761691}" dt="2025-04-28T20:53:05.047" v="188" actId="20577"/>
          <ac:spMkLst>
            <pc:docMk/>
            <pc:sldMk cId="1091640482" sldId="268"/>
            <ac:spMk id="3" creationId="{FB20536E-1151-6674-B614-85BA746F2BF1}"/>
          </ac:spMkLst>
        </pc:spChg>
      </pc:sldChg>
    </pc:docChg>
  </pc:docChgLst>
  <pc:docChgLst>
    <pc:chgData name="Bhuvanachandra Kaseedu" userId="b83d7fb2b4f35858" providerId="LiveId" clId="{44C0CB8F-13D2-47C1-A646-0D86DF41F541}"/>
    <pc:docChg chg="undo custSel addSld delSld modSld">
      <pc:chgData name="Bhuvanachandra Kaseedu" userId="b83d7fb2b4f35858" providerId="LiveId" clId="{44C0CB8F-13D2-47C1-A646-0D86DF41F541}" dt="2025-04-28T23:44:09.086" v="516" actId="1076"/>
      <pc:docMkLst>
        <pc:docMk/>
      </pc:docMkLst>
      <pc:sldChg chg="modSp">
        <pc:chgData name="Bhuvanachandra Kaseedu" userId="b83d7fb2b4f35858" providerId="LiveId" clId="{44C0CB8F-13D2-47C1-A646-0D86DF41F541}" dt="2025-04-28T21:33:32.181" v="252" actId="20577"/>
        <pc:sldMkLst>
          <pc:docMk/>
          <pc:sldMk cId="1632092532" sldId="256"/>
        </pc:sldMkLst>
        <pc:spChg chg="mod">
          <ac:chgData name="Bhuvanachandra Kaseedu" userId="b83d7fb2b4f35858" providerId="LiveId" clId="{44C0CB8F-13D2-47C1-A646-0D86DF41F541}" dt="2025-04-28T21:33:32.181" v="252" actId="20577"/>
          <ac:spMkLst>
            <pc:docMk/>
            <pc:sldMk cId="1632092532" sldId="256"/>
            <ac:spMk id="3" creationId="{DB06B7C8-4090-70EA-B8C5-A5290DEA6822}"/>
          </ac:spMkLst>
        </pc:spChg>
      </pc:sldChg>
      <pc:sldChg chg="modSp mod">
        <pc:chgData name="Bhuvanachandra Kaseedu" userId="b83d7fb2b4f35858" providerId="LiveId" clId="{44C0CB8F-13D2-47C1-A646-0D86DF41F541}" dt="2025-04-28T23:32:52.647" v="503" actId="14100"/>
        <pc:sldMkLst>
          <pc:docMk/>
          <pc:sldMk cId="2704338314" sldId="257"/>
        </pc:sldMkLst>
        <pc:spChg chg="mod">
          <ac:chgData name="Bhuvanachandra Kaseedu" userId="b83d7fb2b4f35858" providerId="LiveId" clId="{44C0CB8F-13D2-47C1-A646-0D86DF41F541}" dt="2025-04-28T23:32:41.102" v="500" actId="123"/>
          <ac:spMkLst>
            <pc:docMk/>
            <pc:sldMk cId="2704338314" sldId="257"/>
            <ac:spMk id="3" creationId="{4BB16A24-A2E1-F381-3FA7-0A20CC0D6BED}"/>
          </ac:spMkLst>
        </pc:spChg>
        <pc:picChg chg="mod">
          <ac:chgData name="Bhuvanachandra Kaseedu" userId="b83d7fb2b4f35858" providerId="LiveId" clId="{44C0CB8F-13D2-47C1-A646-0D86DF41F541}" dt="2025-04-28T23:32:52.647" v="503" actId="14100"/>
          <ac:picMkLst>
            <pc:docMk/>
            <pc:sldMk cId="2704338314" sldId="257"/>
            <ac:picMk id="5" creationId="{FDC85A01-273B-C21A-316A-0B1D04D8CA68}"/>
          </ac:picMkLst>
        </pc:picChg>
      </pc:sldChg>
      <pc:sldChg chg="addSp delSp modSp mod">
        <pc:chgData name="Bhuvanachandra Kaseedu" userId="b83d7fb2b4f35858" providerId="LiveId" clId="{44C0CB8F-13D2-47C1-A646-0D86DF41F541}" dt="2025-04-28T21:25:05.132" v="190" actId="207"/>
        <pc:sldMkLst>
          <pc:docMk/>
          <pc:sldMk cId="2433064158" sldId="258"/>
        </pc:sldMkLst>
        <pc:graphicFrameChg chg="add del modGraphic">
          <ac:chgData name="Bhuvanachandra Kaseedu" userId="b83d7fb2b4f35858" providerId="LiveId" clId="{44C0CB8F-13D2-47C1-A646-0D86DF41F541}" dt="2025-04-28T21:11:38.991" v="54" actId="478"/>
          <ac:graphicFrameMkLst>
            <pc:docMk/>
            <pc:sldMk cId="2433064158" sldId="258"/>
            <ac:graphicFrameMk id="7" creationId="{8DB89759-79D8-C54B-9626-651DE38F5920}"/>
          </ac:graphicFrameMkLst>
        </pc:graphicFrameChg>
        <pc:graphicFrameChg chg="modGraphic">
          <ac:chgData name="Bhuvanachandra Kaseedu" userId="b83d7fb2b4f35858" providerId="LiveId" clId="{44C0CB8F-13D2-47C1-A646-0D86DF41F541}" dt="2025-04-28T21:25:05.132" v="190" actId="207"/>
          <ac:graphicFrameMkLst>
            <pc:docMk/>
            <pc:sldMk cId="2433064158" sldId="258"/>
            <ac:graphicFrameMk id="8" creationId="{1920EAB0-EFA9-9B06-F675-88740E195DDD}"/>
          </ac:graphicFrameMkLst>
        </pc:graphicFrameChg>
      </pc:sldChg>
      <pc:sldChg chg="addSp delSp modSp mod">
        <pc:chgData name="Bhuvanachandra Kaseedu" userId="b83d7fb2b4f35858" providerId="LiveId" clId="{44C0CB8F-13D2-47C1-A646-0D86DF41F541}" dt="2025-04-28T23:43:58.797" v="515" actId="1076"/>
        <pc:sldMkLst>
          <pc:docMk/>
          <pc:sldMk cId="667617634" sldId="259"/>
        </pc:sldMkLst>
        <pc:spChg chg="mod">
          <ac:chgData name="Bhuvanachandra Kaseedu" userId="b83d7fb2b4f35858" providerId="LiveId" clId="{44C0CB8F-13D2-47C1-A646-0D86DF41F541}" dt="2025-04-28T23:43:25.643" v="510" actId="26606"/>
          <ac:spMkLst>
            <pc:docMk/>
            <pc:sldMk cId="667617634" sldId="259"/>
            <ac:spMk id="2" creationId="{9C5921A2-7EDA-3D06-1524-DB9DC1BD8D52}"/>
          </ac:spMkLst>
        </pc:spChg>
        <pc:spChg chg="mod">
          <ac:chgData name="Bhuvanachandra Kaseedu" userId="b83d7fb2b4f35858" providerId="LiveId" clId="{44C0CB8F-13D2-47C1-A646-0D86DF41F541}" dt="2025-04-28T23:43:25.643" v="510" actId="26606"/>
          <ac:spMkLst>
            <pc:docMk/>
            <pc:sldMk cId="667617634" sldId="259"/>
            <ac:spMk id="3" creationId="{91EE2D43-478A-734E-CC47-2E207CC7831F}"/>
          </ac:spMkLst>
        </pc:spChg>
        <pc:spChg chg="add del">
          <ac:chgData name="Bhuvanachandra Kaseedu" userId="b83d7fb2b4f35858" providerId="LiveId" clId="{44C0CB8F-13D2-47C1-A646-0D86DF41F541}" dt="2025-04-28T23:43:25.643" v="510" actId="26606"/>
          <ac:spMkLst>
            <pc:docMk/>
            <pc:sldMk cId="667617634" sldId="259"/>
            <ac:spMk id="9" creationId="{744CAA32-F237-419C-A2DD-43C28D920D3C}"/>
          </ac:spMkLst>
        </pc:spChg>
        <pc:spChg chg="add del">
          <ac:chgData name="Bhuvanachandra Kaseedu" userId="b83d7fb2b4f35858" providerId="LiveId" clId="{44C0CB8F-13D2-47C1-A646-0D86DF41F541}" dt="2025-04-28T23:43:21.066" v="509" actId="26606"/>
          <ac:spMkLst>
            <pc:docMk/>
            <pc:sldMk cId="667617634" sldId="259"/>
            <ac:spMk id="13" creationId="{744CAA32-F237-419C-A2DD-43C28D920D3C}"/>
          </ac:spMkLst>
        </pc:spChg>
        <pc:spChg chg="add">
          <ac:chgData name="Bhuvanachandra Kaseedu" userId="b83d7fb2b4f35858" providerId="LiveId" clId="{44C0CB8F-13D2-47C1-A646-0D86DF41F541}" dt="2025-04-28T23:43:25.643" v="510" actId="26606"/>
          <ac:spMkLst>
            <pc:docMk/>
            <pc:sldMk cId="667617634" sldId="259"/>
            <ac:spMk id="15" creationId="{744CAA32-F237-419C-A2DD-43C28D920D3C}"/>
          </ac:spMkLst>
        </pc:spChg>
        <pc:spChg chg="add del">
          <ac:chgData name="Bhuvanachandra Kaseedu" userId="b83d7fb2b4f35858" providerId="LiveId" clId="{44C0CB8F-13D2-47C1-A646-0D86DF41F541}" dt="2025-04-28T21:31:03.071" v="211" actId="26606"/>
          <ac:spMkLst>
            <pc:docMk/>
            <pc:sldMk cId="667617634" sldId="259"/>
            <ac:spMk id="16" creationId="{89BBA96D-760C-44C0-B94F-3FDC8357B2C8}"/>
          </ac:spMkLst>
        </pc:spChg>
        <pc:spChg chg="add del">
          <ac:chgData name="Bhuvanachandra Kaseedu" userId="b83d7fb2b4f35858" providerId="LiveId" clId="{44C0CB8F-13D2-47C1-A646-0D86DF41F541}" dt="2025-04-28T21:31:03.071" v="211" actId="26606"/>
          <ac:spMkLst>
            <pc:docMk/>
            <pc:sldMk cId="667617634" sldId="259"/>
            <ac:spMk id="18" creationId="{EAA5F1BF-F733-47EA-A79A-01F3AD5A7988}"/>
          </ac:spMkLst>
        </pc:spChg>
        <pc:picChg chg="add mod">
          <ac:chgData name="Bhuvanachandra Kaseedu" userId="b83d7fb2b4f35858" providerId="LiveId" clId="{44C0CB8F-13D2-47C1-A646-0D86DF41F541}" dt="2025-04-28T23:43:58.797" v="515" actId="1076"/>
          <ac:picMkLst>
            <pc:docMk/>
            <pc:sldMk cId="667617634" sldId="259"/>
            <ac:picMk id="4" creationId="{A66888D4-9BB9-D948-01F9-7750E0D889DB}"/>
          </ac:picMkLst>
        </pc:picChg>
        <pc:picChg chg="del mod ord">
          <ac:chgData name="Bhuvanachandra Kaseedu" userId="b83d7fb2b4f35858" providerId="LiveId" clId="{44C0CB8F-13D2-47C1-A646-0D86DF41F541}" dt="2025-04-28T23:43:07.207" v="506" actId="478"/>
          <ac:picMkLst>
            <pc:docMk/>
            <pc:sldMk cId="667617634" sldId="259"/>
            <ac:picMk id="5" creationId="{728F5279-122F-185A-349B-D73678438BF9}"/>
          </ac:picMkLst>
        </pc:picChg>
        <pc:cxnChg chg="add del">
          <ac:chgData name="Bhuvanachandra Kaseedu" userId="b83d7fb2b4f35858" providerId="LiveId" clId="{44C0CB8F-13D2-47C1-A646-0D86DF41F541}" dt="2025-04-28T23:43:25.643" v="510" actId="26606"/>
          <ac:cxnSpMkLst>
            <pc:docMk/>
            <pc:sldMk cId="667617634" sldId="259"/>
            <ac:cxnSpMk id="11" creationId="{753FE100-D0AB-4AE2-824B-60CFA31EC6A2}"/>
          </ac:cxnSpMkLst>
        </pc:cxnChg>
        <pc:cxnChg chg="add del">
          <ac:chgData name="Bhuvanachandra Kaseedu" userId="b83d7fb2b4f35858" providerId="LiveId" clId="{44C0CB8F-13D2-47C1-A646-0D86DF41F541}" dt="2025-04-28T23:43:21.066" v="509" actId="26606"/>
          <ac:cxnSpMkLst>
            <pc:docMk/>
            <pc:sldMk cId="667617634" sldId="259"/>
            <ac:cxnSpMk id="14" creationId="{92025DBA-8780-9CA0-2826-FF6E3BD1A0C9}"/>
          </ac:cxnSpMkLst>
        </pc:cxnChg>
        <pc:cxnChg chg="add">
          <ac:chgData name="Bhuvanachandra Kaseedu" userId="b83d7fb2b4f35858" providerId="LiveId" clId="{44C0CB8F-13D2-47C1-A646-0D86DF41F541}" dt="2025-04-28T23:43:25.643" v="510" actId="26606"/>
          <ac:cxnSpMkLst>
            <pc:docMk/>
            <pc:sldMk cId="667617634" sldId="259"/>
            <ac:cxnSpMk id="17" creationId="{753FE100-D0AB-4AE2-824B-60CFA31EC6A2}"/>
          </ac:cxnSpMkLst>
        </pc:cxnChg>
        <pc:cxnChg chg="add del">
          <ac:chgData name="Bhuvanachandra Kaseedu" userId="b83d7fb2b4f35858" providerId="LiveId" clId="{44C0CB8F-13D2-47C1-A646-0D86DF41F541}" dt="2025-04-28T21:31:03.071" v="211" actId="26606"/>
          <ac:cxnSpMkLst>
            <pc:docMk/>
            <pc:sldMk cId="667617634" sldId="259"/>
            <ac:cxnSpMk id="20" creationId="{652938D1-813E-4650-AAB9-E09257454FF2}"/>
          </ac:cxnSpMkLst>
        </pc:cxnChg>
      </pc:sldChg>
      <pc:sldChg chg="addSp delSp modSp mod setBg">
        <pc:chgData name="Bhuvanachandra Kaseedu" userId="b83d7fb2b4f35858" providerId="LiveId" clId="{44C0CB8F-13D2-47C1-A646-0D86DF41F541}" dt="2025-04-28T23:44:09.086" v="516" actId="1076"/>
        <pc:sldMkLst>
          <pc:docMk/>
          <pc:sldMk cId="503406063" sldId="260"/>
        </pc:sldMkLst>
        <pc:spChg chg="mod">
          <ac:chgData name="Bhuvanachandra Kaseedu" userId="b83d7fb2b4f35858" providerId="LiveId" clId="{44C0CB8F-13D2-47C1-A646-0D86DF41F541}" dt="2025-04-28T23:22:38.031" v="449" actId="14100"/>
          <ac:spMkLst>
            <pc:docMk/>
            <pc:sldMk cId="503406063" sldId="260"/>
            <ac:spMk id="2" creationId="{DECC0F17-F6B7-DB4F-F26F-57F76F1434A3}"/>
          </ac:spMkLst>
        </pc:spChg>
        <pc:spChg chg="mod ord">
          <ac:chgData name="Bhuvanachandra Kaseedu" userId="b83d7fb2b4f35858" providerId="LiveId" clId="{44C0CB8F-13D2-47C1-A646-0D86DF41F541}" dt="2025-04-28T23:44:09.086" v="516" actId="1076"/>
          <ac:spMkLst>
            <pc:docMk/>
            <pc:sldMk cId="503406063" sldId="260"/>
            <ac:spMk id="3" creationId="{5E585D8F-0D32-8F9D-4865-F4F9C64D1850}"/>
          </ac:spMkLst>
        </pc:spChg>
        <pc:spChg chg="add del">
          <ac:chgData name="Bhuvanachandra Kaseedu" userId="b83d7fb2b4f35858" providerId="LiveId" clId="{44C0CB8F-13D2-47C1-A646-0D86DF41F541}" dt="2025-04-28T21:29:55.982" v="199" actId="26606"/>
          <ac:spMkLst>
            <pc:docMk/>
            <pc:sldMk cId="503406063" sldId="260"/>
            <ac:spMk id="9" creationId="{406BD704-01C2-4341-B99A-116CC7EC56EF}"/>
          </ac:spMkLst>
        </pc:spChg>
        <pc:spChg chg="add del">
          <ac:chgData name="Bhuvanachandra Kaseedu" userId="b83d7fb2b4f35858" providerId="LiveId" clId="{44C0CB8F-13D2-47C1-A646-0D86DF41F541}" dt="2025-04-28T21:29:55.982" v="199" actId="26606"/>
          <ac:spMkLst>
            <pc:docMk/>
            <pc:sldMk cId="503406063" sldId="260"/>
            <ac:spMk id="11" creationId="{0225C01B-A296-4FAA-AA46-794F27DF6934}"/>
          </ac:spMkLst>
        </pc:spChg>
        <pc:spChg chg="add del">
          <ac:chgData name="Bhuvanachandra Kaseedu" userId="b83d7fb2b4f35858" providerId="LiveId" clId="{44C0CB8F-13D2-47C1-A646-0D86DF41F541}" dt="2025-04-28T21:31:00.001" v="210" actId="26606"/>
          <ac:spMkLst>
            <pc:docMk/>
            <pc:sldMk cId="503406063" sldId="260"/>
            <ac:spMk id="15" creationId="{89BBA96D-760C-44C0-B94F-3FDC8357B2C8}"/>
          </ac:spMkLst>
        </pc:spChg>
        <pc:spChg chg="add del">
          <ac:chgData name="Bhuvanachandra Kaseedu" userId="b83d7fb2b4f35858" providerId="LiveId" clId="{44C0CB8F-13D2-47C1-A646-0D86DF41F541}" dt="2025-04-28T21:31:00.001" v="210" actId="26606"/>
          <ac:spMkLst>
            <pc:docMk/>
            <pc:sldMk cId="503406063" sldId="260"/>
            <ac:spMk id="16" creationId="{EAA5F1BF-F733-47EA-A79A-01F3AD5A7988}"/>
          </ac:spMkLst>
        </pc:spChg>
        <pc:spChg chg="add del">
          <ac:chgData name="Bhuvanachandra Kaseedu" userId="b83d7fb2b4f35858" providerId="LiveId" clId="{44C0CB8F-13D2-47C1-A646-0D86DF41F541}" dt="2025-04-28T22:57:53.484" v="354" actId="26606"/>
          <ac:spMkLst>
            <pc:docMk/>
            <pc:sldMk cId="503406063" sldId="260"/>
            <ac:spMk id="25" creationId="{744CAA32-F237-419C-A2DD-43C28D920D3C}"/>
          </ac:spMkLst>
        </pc:spChg>
        <pc:spChg chg="add del">
          <ac:chgData name="Bhuvanachandra Kaseedu" userId="b83d7fb2b4f35858" providerId="LiveId" clId="{44C0CB8F-13D2-47C1-A646-0D86DF41F541}" dt="2025-04-28T22:57:58.940" v="356" actId="26606"/>
          <ac:spMkLst>
            <pc:docMk/>
            <pc:sldMk cId="503406063" sldId="260"/>
            <ac:spMk id="29" creationId="{744CAA32-F237-419C-A2DD-43C28D920D3C}"/>
          </ac:spMkLst>
        </pc:spChg>
        <pc:spChg chg="add del">
          <ac:chgData name="Bhuvanachandra Kaseedu" userId="b83d7fb2b4f35858" providerId="LiveId" clId="{44C0CB8F-13D2-47C1-A646-0D86DF41F541}" dt="2025-04-28T22:58:05.889" v="358" actId="26606"/>
          <ac:spMkLst>
            <pc:docMk/>
            <pc:sldMk cId="503406063" sldId="260"/>
            <ac:spMk id="32" creationId="{DBDA151C-5770-45E4-AAFF-59E7F403866D}"/>
          </ac:spMkLst>
        </pc:spChg>
        <pc:spChg chg="add del">
          <ac:chgData name="Bhuvanachandra Kaseedu" userId="b83d7fb2b4f35858" providerId="LiveId" clId="{44C0CB8F-13D2-47C1-A646-0D86DF41F541}" dt="2025-04-28T22:58:13.025" v="360" actId="26606"/>
          <ac:spMkLst>
            <pc:docMk/>
            <pc:sldMk cId="503406063" sldId="260"/>
            <ac:spMk id="35" creationId="{8FCE029E-5073-4498-8104-8427AA987352}"/>
          </ac:spMkLst>
        </pc:spChg>
        <pc:spChg chg="add del">
          <ac:chgData name="Bhuvanachandra Kaseedu" userId="b83d7fb2b4f35858" providerId="LiveId" clId="{44C0CB8F-13D2-47C1-A646-0D86DF41F541}" dt="2025-04-28T23:00:21.268" v="393" actId="26606"/>
          <ac:spMkLst>
            <pc:docMk/>
            <pc:sldMk cId="503406063" sldId="260"/>
            <ac:spMk id="38" creationId="{744CAA32-F237-419C-A2DD-43C28D920D3C}"/>
          </ac:spMkLst>
        </pc:spChg>
        <pc:spChg chg="add del">
          <ac:chgData name="Bhuvanachandra Kaseedu" userId="b83d7fb2b4f35858" providerId="LiveId" clId="{44C0CB8F-13D2-47C1-A646-0D86DF41F541}" dt="2025-04-28T23:00:51.953" v="396" actId="26606"/>
          <ac:spMkLst>
            <pc:docMk/>
            <pc:sldMk cId="503406063" sldId="260"/>
            <ac:spMk id="44" creationId="{DBDA151C-5770-45E4-AAFF-59E7F403866D}"/>
          </ac:spMkLst>
        </pc:spChg>
        <pc:spChg chg="add del">
          <ac:chgData name="Bhuvanachandra Kaseedu" userId="b83d7fb2b4f35858" providerId="LiveId" clId="{44C0CB8F-13D2-47C1-A646-0D86DF41F541}" dt="2025-04-28T23:00:51.937" v="395" actId="26606"/>
          <ac:spMkLst>
            <pc:docMk/>
            <pc:sldMk cId="503406063" sldId="260"/>
            <ac:spMk id="51" creationId="{DBDA151C-5770-45E4-AAFF-59E7F403866D}"/>
          </ac:spMkLst>
        </pc:spChg>
        <pc:spChg chg="add del">
          <ac:chgData name="Bhuvanachandra Kaseedu" userId="b83d7fb2b4f35858" providerId="LiveId" clId="{44C0CB8F-13D2-47C1-A646-0D86DF41F541}" dt="2025-04-28T23:22:25.535" v="447" actId="26606"/>
          <ac:spMkLst>
            <pc:docMk/>
            <pc:sldMk cId="503406063" sldId="260"/>
            <ac:spMk id="55" creationId="{DBDA151C-5770-45E4-AAFF-59E7F403866D}"/>
          </ac:spMkLst>
        </pc:spChg>
        <pc:spChg chg="add">
          <ac:chgData name="Bhuvanachandra Kaseedu" userId="b83d7fb2b4f35858" providerId="LiveId" clId="{44C0CB8F-13D2-47C1-A646-0D86DF41F541}" dt="2025-04-28T23:22:25.535" v="447" actId="26606"/>
          <ac:spMkLst>
            <pc:docMk/>
            <pc:sldMk cId="503406063" sldId="260"/>
            <ac:spMk id="61" creationId="{063F27BC-7079-4FF7-8F7C-ABC82FA3C247}"/>
          </ac:spMkLst>
        </pc:spChg>
        <pc:picChg chg="add mod ord">
          <ac:chgData name="Bhuvanachandra Kaseedu" userId="b83d7fb2b4f35858" providerId="LiveId" clId="{44C0CB8F-13D2-47C1-A646-0D86DF41F541}" dt="2025-04-28T21:31:00.001" v="210" actId="26606"/>
          <ac:picMkLst>
            <pc:docMk/>
            <pc:sldMk cId="503406063" sldId="260"/>
            <ac:picMk id="4" creationId="{E3BB4F8B-93C9-6417-B1A5-B8949897044B}"/>
          </ac:picMkLst>
        </pc:picChg>
        <pc:picChg chg="add mod ord modCrop">
          <ac:chgData name="Bhuvanachandra Kaseedu" userId="b83d7fb2b4f35858" providerId="LiveId" clId="{44C0CB8F-13D2-47C1-A646-0D86DF41F541}" dt="2025-04-28T23:23:39.864" v="468" actId="1076"/>
          <ac:picMkLst>
            <pc:docMk/>
            <pc:sldMk cId="503406063" sldId="260"/>
            <ac:picMk id="6" creationId="{1D8680F8-648E-734B-0A68-C38723AB7D12}"/>
          </ac:picMkLst>
        </pc:picChg>
        <pc:picChg chg="add del mod ord modCrop">
          <ac:chgData name="Bhuvanachandra Kaseedu" userId="b83d7fb2b4f35858" providerId="LiveId" clId="{44C0CB8F-13D2-47C1-A646-0D86DF41F541}" dt="2025-04-28T23:00:09.053" v="392" actId="21"/>
          <ac:picMkLst>
            <pc:docMk/>
            <pc:sldMk cId="503406063" sldId="260"/>
            <ac:picMk id="8" creationId="{9E8ADB03-38B2-5631-4725-60C2A3A599D1}"/>
          </ac:picMkLst>
        </pc:picChg>
        <pc:picChg chg="add mod ord">
          <ac:chgData name="Bhuvanachandra Kaseedu" userId="b83d7fb2b4f35858" providerId="LiveId" clId="{44C0CB8F-13D2-47C1-A646-0D86DF41F541}" dt="2025-04-28T23:23:45.651" v="470" actId="1076"/>
          <ac:picMkLst>
            <pc:docMk/>
            <pc:sldMk cId="503406063" sldId="260"/>
            <ac:picMk id="12" creationId="{1C3412A1-0646-A298-BB2B-51757C3CDCC0}"/>
          </ac:picMkLst>
        </pc:picChg>
        <pc:picChg chg="add mod ord">
          <ac:chgData name="Bhuvanachandra Kaseedu" userId="b83d7fb2b4f35858" providerId="LiveId" clId="{44C0CB8F-13D2-47C1-A646-0D86DF41F541}" dt="2025-04-28T23:23:32.597" v="466" actId="1076"/>
          <ac:picMkLst>
            <pc:docMk/>
            <pc:sldMk cId="503406063" sldId="260"/>
            <ac:picMk id="18" creationId="{3B9D9F45-DDE8-A7D6-FFCE-62C1FD000AA4}"/>
          </ac:picMkLst>
        </pc:picChg>
        <pc:picChg chg="add mod ord">
          <ac:chgData name="Bhuvanachandra Kaseedu" userId="b83d7fb2b4f35858" providerId="LiveId" clId="{44C0CB8F-13D2-47C1-A646-0D86DF41F541}" dt="2025-04-28T23:23:27.815" v="464" actId="1076"/>
          <ac:picMkLst>
            <pc:docMk/>
            <pc:sldMk cId="503406063" sldId="260"/>
            <ac:picMk id="20" creationId="{EDDBDD66-0726-A9E2-394C-11AE612A3A9E}"/>
          </ac:picMkLst>
        </pc:picChg>
        <pc:cxnChg chg="add del">
          <ac:chgData name="Bhuvanachandra Kaseedu" userId="b83d7fb2b4f35858" providerId="LiveId" clId="{44C0CB8F-13D2-47C1-A646-0D86DF41F541}" dt="2025-04-28T21:29:55.982" v="199" actId="26606"/>
          <ac:cxnSpMkLst>
            <pc:docMk/>
            <pc:sldMk cId="503406063" sldId="260"/>
            <ac:cxnSpMk id="13" creationId="{62713E66-598D-4B8A-9D2A-67C7AF46EF11}"/>
          </ac:cxnSpMkLst>
        </pc:cxnChg>
        <pc:cxnChg chg="add del">
          <ac:chgData name="Bhuvanachandra Kaseedu" userId="b83d7fb2b4f35858" providerId="LiveId" clId="{44C0CB8F-13D2-47C1-A646-0D86DF41F541}" dt="2025-04-28T21:31:00.001" v="210" actId="26606"/>
          <ac:cxnSpMkLst>
            <pc:docMk/>
            <pc:sldMk cId="503406063" sldId="260"/>
            <ac:cxnSpMk id="17" creationId="{652938D1-813E-4650-AAB9-E09257454FF2}"/>
          </ac:cxnSpMkLst>
        </pc:cxnChg>
        <pc:cxnChg chg="add del">
          <ac:chgData name="Bhuvanachandra Kaseedu" userId="b83d7fb2b4f35858" providerId="LiveId" clId="{44C0CB8F-13D2-47C1-A646-0D86DF41F541}" dt="2025-04-28T22:57:53.484" v="354" actId="26606"/>
          <ac:cxnSpMkLst>
            <pc:docMk/>
            <pc:sldMk cId="503406063" sldId="260"/>
            <ac:cxnSpMk id="27" creationId="{E16CB74F-F3CC-4B0B-B50E-878BEDB2CF13}"/>
          </ac:cxnSpMkLst>
        </pc:cxnChg>
        <pc:cxnChg chg="add del">
          <ac:chgData name="Bhuvanachandra Kaseedu" userId="b83d7fb2b4f35858" providerId="LiveId" clId="{44C0CB8F-13D2-47C1-A646-0D86DF41F541}" dt="2025-04-28T22:57:58.940" v="356" actId="26606"/>
          <ac:cxnSpMkLst>
            <pc:docMk/>
            <pc:sldMk cId="503406063" sldId="260"/>
            <ac:cxnSpMk id="30" creationId="{5F36BA04-2CA4-4727-91BA-40C378D1403F}"/>
          </ac:cxnSpMkLst>
        </pc:cxnChg>
        <pc:cxnChg chg="add del">
          <ac:chgData name="Bhuvanachandra Kaseedu" userId="b83d7fb2b4f35858" providerId="LiveId" clId="{44C0CB8F-13D2-47C1-A646-0D86DF41F541}" dt="2025-04-28T22:58:05.889" v="358" actId="26606"/>
          <ac:cxnSpMkLst>
            <pc:docMk/>
            <pc:sldMk cId="503406063" sldId="260"/>
            <ac:cxnSpMk id="33" creationId="{52A3E138-E595-DE22-2475-E13BEBD55A94}"/>
          </ac:cxnSpMkLst>
        </pc:cxnChg>
        <pc:cxnChg chg="add del">
          <ac:chgData name="Bhuvanachandra Kaseedu" userId="b83d7fb2b4f35858" providerId="LiveId" clId="{44C0CB8F-13D2-47C1-A646-0D86DF41F541}" dt="2025-04-28T22:58:13.025" v="360" actId="26606"/>
          <ac:cxnSpMkLst>
            <pc:docMk/>
            <pc:sldMk cId="503406063" sldId="260"/>
            <ac:cxnSpMk id="36" creationId="{BEFF515C-2521-4964-9DAC-2BFB8EC86AE4}"/>
          </ac:cxnSpMkLst>
        </pc:cxnChg>
        <pc:cxnChg chg="add del">
          <ac:chgData name="Bhuvanachandra Kaseedu" userId="b83d7fb2b4f35858" providerId="LiveId" clId="{44C0CB8F-13D2-47C1-A646-0D86DF41F541}" dt="2025-04-28T23:00:21.268" v="393" actId="26606"/>
          <ac:cxnSpMkLst>
            <pc:docMk/>
            <pc:sldMk cId="503406063" sldId="260"/>
            <ac:cxnSpMk id="39" creationId="{E16CB74F-F3CC-4B0B-B50E-878BEDB2CF13}"/>
          </ac:cxnSpMkLst>
        </pc:cxnChg>
        <pc:cxnChg chg="add del">
          <ac:chgData name="Bhuvanachandra Kaseedu" userId="b83d7fb2b4f35858" providerId="LiveId" clId="{44C0CB8F-13D2-47C1-A646-0D86DF41F541}" dt="2025-04-28T23:00:51.953" v="396" actId="26606"/>
          <ac:cxnSpMkLst>
            <pc:docMk/>
            <pc:sldMk cId="503406063" sldId="260"/>
            <ac:cxnSpMk id="46" creationId="{FDE45FFB-BDDD-441E-8A3F-CA05C33E118E}"/>
          </ac:cxnSpMkLst>
        </pc:cxnChg>
        <pc:cxnChg chg="add del">
          <ac:chgData name="Bhuvanachandra Kaseedu" userId="b83d7fb2b4f35858" providerId="LiveId" clId="{44C0CB8F-13D2-47C1-A646-0D86DF41F541}" dt="2025-04-28T23:00:51.937" v="395" actId="26606"/>
          <ac:cxnSpMkLst>
            <pc:docMk/>
            <pc:sldMk cId="503406063" sldId="260"/>
            <ac:cxnSpMk id="53" creationId="{FDE45FFB-BDDD-441E-8A3F-CA05C33E118E}"/>
          </ac:cxnSpMkLst>
        </pc:cxnChg>
        <pc:cxnChg chg="add del">
          <ac:chgData name="Bhuvanachandra Kaseedu" userId="b83d7fb2b4f35858" providerId="LiveId" clId="{44C0CB8F-13D2-47C1-A646-0D86DF41F541}" dt="2025-04-28T23:22:25.535" v="447" actId="26606"/>
          <ac:cxnSpMkLst>
            <pc:docMk/>
            <pc:sldMk cId="503406063" sldId="260"/>
            <ac:cxnSpMk id="56" creationId="{F30C6137-1326-42B2-91E9-330C3BC40D48}"/>
          </ac:cxnSpMkLst>
        </pc:cxnChg>
        <pc:cxnChg chg="add">
          <ac:chgData name="Bhuvanachandra Kaseedu" userId="b83d7fb2b4f35858" providerId="LiveId" clId="{44C0CB8F-13D2-47C1-A646-0D86DF41F541}" dt="2025-04-28T23:22:25.535" v="447" actId="26606"/>
          <ac:cxnSpMkLst>
            <pc:docMk/>
            <pc:sldMk cId="503406063" sldId="260"/>
            <ac:cxnSpMk id="63" creationId="{6E39EB76-673E-A35D-AB95-6B945984F054}"/>
          </ac:cxnSpMkLst>
        </pc:cxnChg>
      </pc:sldChg>
      <pc:sldChg chg="addSp delSp modSp mod">
        <pc:chgData name="Bhuvanachandra Kaseedu" userId="b83d7fb2b4f35858" providerId="LiveId" clId="{44C0CB8F-13D2-47C1-A646-0D86DF41F541}" dt="2025-04-28T23:04:04.340" v="446" actId="108"/>
        <pc:sldMkLst>
          <pc:docMk/>
          <pc:sldMk cId="2854518826" sldId="261"/>
        </pc:sldMkLst>
        <pc:spChg chg="mod">
          <ac:chgData name="Bhuvanachandra Kaseedu" userId="b83d7fb2b4f35858" providerId="LiveId" clId="{44C0CB8F-13D2-47C1-A646-0D86DF41F541}" dt="2025-04-28T23:02:29.544" v="417" actId="26606"/>
          <ac:spMkLst>
            <pc:docMk/>
            <pc:sldMk cId="2854518826" sldId="261"/>
            <ac:spMk id="2" creationId="{167D3A20-4523-DA45-9D63-12FCAA8E334E}"/>
          </ac:spMkLst>
        </pc:spChg>
        <pc:spChg chg="mod ord">
          <ac:chgData name="Bhuvanachandra Kaseedu" userId="b83d7fb2b4f35858" providerId="LiveId" clId="{44C0CB8F-13D2-47C1-A646-0D86DF41F541}" dt="2025-04-28T23:04:04.340" v="446" actId="108"/>
          <ac:spMkLst>
            <pc:docMk/>
            <pc:sldMk cId="2854518826" sldId="261"/>
            <ac:spMk id="3" creationId="{A0E5FC76-4273-37E2-196B-006AB7F35DBE}"/>
          </ac:spMkLst>
        </pc:spChg>
        <pc:spChg chg="add del">
          <ac:chgData name="Bhuvanachandra Kaseedu" userId="b83d7fb2b4f35858" providerId="LiveId" clId="{44C0CB8F-13D2-47C1-A646-0D86DF41F541}" dt="2025-04-28T23:02:15.442" v="414" actId="26606"/>
          <ac:spMkLst>
            <pc:docMk/>
            <pc:sldMk cId="2854518826" sldId="261"/>
            <ac:spMk id="20" creationId="{744CAA32-F237-419C-A2DD-43C28D920D3C}"/>
          </ac:spMkLst>
        </pc:spChg>
        <pc:spChg chg="add del">
          <ac:chgData name="Bhuvanachandra Kaseedu" userId="b83d7fb2b4f35858" providerId="LiveId" clId="{44C0CB8F-13D2-47C1-A646-0D86DF41F541}" dt="2025-04-28T23:02:29.544" v="417" actId="26606"/>
          <ac:spMkLst>
            <pc:docMk/>
            <pc:sldMk cId="2854518826" sldId="261"/>
            <ac:spMk id="23" creationId="{744CAA32-F237-419C-A2DD-43C28D920D3C}"/>
          </ac:spMkLst>
        </pc:spChg>
        <pc:spChg chg="add del">
          <ac:chgData name="Bhuvanachandra Kaseedu" userId="b83d7fb2b4f35858" providerId="LiveId" clId="{44C0CB8F-13D2-47C1-A646-0D86DF41F541}" dt="2025-04-28T21:30:56.180" v="207" actId="26606"/>
          <ac:spMkLst>
            <pc:docMk/>
            <pc:sldMk cId="2854518826" sldId="261"/>
            <ac:spMk id="26" creationId="{89BBA96D-760C-44C0-B94F-3FDC8357B2C8}"/>
          </ac:spMkLst>
        </pc:spChg>
        <pc:spChg chg="add del">
          <ac:chgData name="Bhuvanachandra Kaseedu" userId="b83d7fb2b4f35858" providerId="LiveId" clId="{44C0CB8F-13D2-47C1-A646-0D86DF41F541}" dt="2025-04-28T21:30:56.180" v="207" actId="26606"/>
          <ac:spMkLst>
            <pc:docMk/>
            <pc:sldMk cId="2854518826" sldId="261"/>
            <ac:spMk id="28" creationId="{EAA5F1BF-F733-47EA-A79A-01F3AD5A7988}"/>
          </ac:spMkLst>
        </pc:spChg>
        <pc:spChg chg="add">
          <ac:chgData name="Bhuvanachandra Kaseedu" userId="b83d7fb2b4f35858" providerId="LiveId" clId="{44C0CB8F-13D2-47C1-A646-0D86DF41F541}" dt="2025-04-28T23:02:29.544" v="417" actId="26606"/>
          <ac:spMkLst>
            <pc:docMk/>
            <pc:sldMk cId="2854518826" sldId="261"/>
            <ac:spMk id="29" creationId="{744CAA32-F237-419C-A2DD-43C28D920D3C}"/>
          </ac:spMkLst>
        </pc:spChg>
        <pc:picChg chg="add mod ord">
          <ac:chgData name="Bhuvanachandra Kaseedu" userId="b83d7fb2b4f35858" providerId="LiveId" clId="{44C0CB8F-13D2-47C1-A646-0D86DF41F541}" dt="2025-04-28T21:30:56.180" v="207" actId="26606"/>
          <ac:picMkLst>
            <pc:docMk/>
            <pc:sldMk cId="2854518826" sldId="261"/>
            <ac:picMk id="4" creationId="{4F82DF9E-E23C-00C3-4854-957826FDC4D5}"/>
          </ac:picMkLst>
        </pc:picChg>
        <pc:picChg chg="add del">
          <ac:chgData name="Bhuvanachandra Kaseedu" userId="b83d7fb2b4f35858" providerId="LiveId" clId="{44C0CB8F-13D2-47C1-A646-0D86DF41F541}" dt="2025-04-28T23:01:48.475" v="404" actId="21"/>
          <ac:picMkLst>
            <pc:docMk/>
            <pc:sldMk cId="2854518826" sldId="261"/>
            <ac:picMk id="5" creationId="{4A31AA13-86EA-3D0C-FE6E-39B33DB7D43C}"/>
          </ac:picMkLst>
        </pc:picChg>
        <pc:picChg chg="add mod ord">
          <ac:chgData name="Bhuvanachandra Kaseedu" userId="b83d7fb2b4f35858" providerId="LiveId" clId="{44C0CB8F-13D2-47C1-A646-0D86DF41F541}" dt="2025-04-28T23:03:09.600" v="429" actId="14100"/>
          <ac:picMkLst>
            <pc:docMk/>
            <pc:sldMk cId="2854518826" sldId="261"/>
            <ac:picMk id="7" creationId="{4CD8F284-6052-EE89-3228-71A5730902E1}"/>
          </ac:picMkLst>
        </pc:picChg>
        <pc:picChg chg="add mod ord">
          <ac:chgData name="Bhuvanachandra Kaseedu" userId="b83d7fb2b4f35858" providerId="LiveId" clId="{44C0CB8F-13D2-47C1-A646-0D86DF41F541}" dt="2025-04-28T23:03:18.928" v="432" actId="1076"/>
          <ac:picMkLst>
            <pc:docMk/>
            <pc:sldMk cId="2854518826" sldId="261"/>
            <ac:picMk id="10" creationId="{33CE3A57-AC02-BAFA-CE0A-50138D5091D0}"/>
          </ac:picMkLst>
        </pc:picChg>
        <pc:picChg chg="add mod ord">
          <ac:chgData name="Bhuvanachandra Kaseedu" userId="b83d7fb2b4f35858" providerId="LiveId" clId="{44C0CB8F-13D2-47C1-A646-0D86DF41F541}" dt="2025-04-28T23:03:33.525" v="436" actId="1076"/>
          <ac:picMkLst>
            <pc:docMk/>
            <pc:sldMk cId="2854518826" sldId="261"/>
            <ac:picMk id="13" creationId="{3C1AAE8D-D7C5-C65C-9401-7CEBD1D9D6DD}"/>
          </ac:picMkLst>
        </pc:picChg>
        <pc:picChg chg="add mod">
          <ac:chgData name="Bhuvanachandra Kaseedu" userId="b83d7fb2b4f35858" providerId="LiveId" clId="{44C0CB8F-13D2-47C1-A646-0D86DF41F541}" dt="2025-04-28T23:03:04.651" v="426" actId="1076"/>
          <ac:picMkLst>
            <pc:docMk/>
            <pc:sldMk cId="2854518826" sldId="261"/>
            <ac:picMk id="15" creationId="{6EF53577-5ACB-D78B-8D22-444A67B08283}"/>
          </ac:picMkLst>
        </pc:picChg>
        <pc:cxnChg chg="add del">
          <ac:chgData name="Bhuvanachandra Kaseedu" userId="b83d7fb2b4f35858" providerId="LiveId" clId="{44C0CB8F-13D2-47C1-A646-0D86DF41F541}" dt="2025-04-28T23:02:15.442" v="414" actId="26606"/>
          <ac:cxnSpMkLst>
            <pc:docMk/>
            <pc:sldMk cId="2854518826" sldId="261"/>
            <ac:cxnSpMk id="21" creationId="{92025DBA-8780-9CA0-2826-FF6E3BD1A0C9}"/>
          </ac:cxnSpMkLst>
        </pc:cxnChg>
        <pc:cxnChg chg="add del">
          <ac:chgData name="Bhuvanachandra Kaseedu" userId="b83d7fb2b4f35858" providerId="LiveId" clId="{44C0CB8F-13D2-47C1-A646-0D86DF41F541}" dt="2025-04-28T23:02:29.544" v="417" actId="26606"/>
          <ac:cxnSpMkLst>
            <pc:docMk/>
            <pc:sldMk cId="2854518826" sldId="261"/>
            <ac:cxnSpMk id="24" creationId="{753FE100-D0AB-4AE2-824B-60CFA31EC6A2}"/>
          </ac:cxnSpMkLst>
        </pc:cxnChg>
        <pc:cxnChg chg="add del">
          <ac:chgData name="Bhuvanachandra Kaseedu" userId="b83d7fb2b4f35858" providerId="LiveId" clId="{44C0CB8F-13D2-47C1-A646-0D86DF41F541}" dt="2025-04-28T21:30:56.180" v="207" actId="26606"/>
          <ac:cxnSpMkLst>
            <pc:docMk/>
            <pc:sldMk cId="2854518826" sldId="261"/>
            <ac:cxnSpMk id="30" creationId="{652938D1-813E-4650-AAB9-E09257454FF2}"/>
          </ac:cxnSpMkLst>
        </pc:cxnChg>
        <pc:cxnChg chg="add">
          <ac:chgData name="Bhuvanachandra Kaseedu" userId="b83d7fb2b4f35858" providerId="LiveId" clId="{44C0CB8F-13D2-47C1-A646-0D86DF41F541}" dt="2025-04-28T23:02:29.544" v="417" actId="26606"/>
          <ac:cxnSpMkLst>
            <pc:docMk/>
            <pc:sldMk cId="2854518826" sldId="261"/>
            <ac:cxnSpMk id="31" creationId="{E16CB74F-F3CC-4B0B-B50E-878BEDB2CF13}"/>
          </ac:cxnSpMkLst>
        </pc:cxnChg>
      </pc:sldChg>
      <pc:sldChg chg="addSp delSp modSp mod">
        <pc:chgData name="Bhuvanachandra Kaseedu" userId="b83d7fb2b4f35858" providerId="LiveId" clId="{44C0CB8F-13D2-47C1-A646-0D86DF41F541}" dt="2025-04-28T23:25:45.822" v="474" actId="403"/>
        <pc:sldMkLst>
          <pc:docMk/>
          <pc:sldMk cId="2880749932" sldId="262"/>
        </pc:sldMkLst>
        <pc:spChg chg="mod">
          <ac:chgData name="Bhuvanachandra Kaseedu" userId="b83d7fb2b4f35858" providerId="LiveId" clId="{44C0CB8F-13D2-47C1-A646-0D86DF41F541}" dt="2025-04-28T21:30:58.874" v="209" actId="26606"/>
          <ac:spMkLst>
            <pc:docMk/>
            <pc:sldMk cId="2880749932" sldId="262"/>
            <ac:spMk id="2" creationId="{8FDCBCDF-FCED-5577-6B3B-69650852B295}"/>
          </ac:spMkLst>
        </pc:spChg>
        <pc:spChg chg="mod">
          <ac:chgData name="Bhuvanachandra Kaseedu" userId="b83d7fb2b4f35858" providerId="LiveId" clId="{44C0CB8F-13D2-47C1-A646-0D86DF41F541}" dt="2025-04-28T23:25:45.822" v="474" actId="403"/>
          <ac:spMkLst>
            <pc:docMk/>
            <pc:sldMk cId="2880749932" sldId="262"/>
            <ac:spMk id="3" creationId="{B913A27A-BE65-DD65-C39D-C8C3CCE60F62}"/>
          </ac:spMkLst>
        </pc:spChg>
        <pc:spChg chg="add del">
          <ac:chgData name="Bhuvanachandra Kaseedu" userId="b83d7fb2b4f35858" providerId="LiveId" clId="{44C0CB8F-13D2-47C1-A646-0D86DF41F541}" dt="2025-04-28T21:30:58.874" v="209" actId="26606"/>
          <ac:spMkLst>
            <pc:docMk/>
            <pc:sldMk cId="2880749932" sldId="262"/>
            <ac:spMk id="9" creationId="{744CAA32-F237-419C-A2DD-43C28D920D3C}"/>
          </ac:spMkLst>
        </pc:spChg>
        <pc:spChg chg="add del">
          <ac:chgData name="Bhuvanachandra Kaseedu" userId="b83d7fb2b4f35858" providerId="LiveId" clId="{44C0CB8F-13D2-47C1-A646-0D86DF41F541}" dt="2025-04-28T21:30:58.874" v="209" actId="26606"/>
          <ac:spMkLst>
            <pc:docMk/>
            <pc:sldMk cId="2880749932" sldId="262"/>
            <ac:spMk id="16" creationId="{89BBA96D-760C-44C0-B94F-3FDC8357B2C8}"/>
          </ac:spMkLst>
        </pc:spChg>
        <pc:spChg chg="add del">
          <ac:chgData name="Bhuvanachandra Kaseedu" userId="b83d7fb2b4f35858" providerId="LiveId" clId="{44C0CB8F-13D2-47C1-A646-0D86DF41F541}" dt="2025-04-28T21:30:58.874" v="209" actId="26606"/>
          <ac:spMkLst>
            <pc:docMk/>
            <pc:sldMk cId="2880749932" sldId="262"/>
            <ac:spMk id="18" creationId="{EAA5F1BF-F733-47EA-A79A-01F3AD5A7988}"/>
          </ac:spMkLst>
        </pc:spChg>
        <pc:picChg chg="mod ord">
          <ac:chgData name="Bhuvanachandra Kaseedu" userId="b83d7fb2b4f35858" providerId="LiveId" clId="{44C0CB8F-13D2-47C1-A646-0D86DF41F541}" dt="2025-04-28T21:30:58.874" v="209" actId="26606"/>
          <ac:picMkLst>
            <pc:docMk/>
            <pc:sldMk cId="2880749932" sldId="262"/>
            <ac:picMk id="5" creationId="{23730287-08B4-404C-E42E-D579E2C04ACB}"/>
          </ac:picMkLst>
        </pc:picChg>
        <pc:cxnChg chg="add del">
          <ac:chgData name="Bhuvanachandra Kaseedu" userId="b83d7fb2b4f35858" providerId="LiveId" clId="{44C0CB8F-13D2-47C1-A646-0D86DF41F541}" dt="2025-04-28T21:30:58.874" v="209" actId="26606"/>
          <ac:cxnSpMkLst>
            <pc:docMk/>
            <pc:sldMk cId="2880749932" sldId="262"/>
            <ac:cxnSpMk id="11" creationId="{753FE100-D0AB-4AE2-824B-60CFA31EC6A2}"/>
          </ac:cxnSpMkLst>
        </pc:cxnChg>
        <pc:cxnChg chg="add del">
          <ac:chgData name="Bhuvanachandra Kaseedu" userId="b83d7fb2b4f35858" providerId="LiveId" clId="{44C0CB8F-13D2-47C1-A646-0D86DF41F541}" dt="2025-04-28T21:30:58.874" v="209" actId="26606"/>
          <ac:cxnSpMkLst>
            <pc:docMk/>
            <pc:sldMk cId="2880749932" sldId="262"/>
            <ac:cxnSpMk id="20" creationId="{652938D1-813E-4650-AAB9-E09257454FF2}"/>
          </ac:cxnSpMkLst>
        </pc:cxnChg>
      </pc:sldChg>
      <pc:sldChg chg="addSp delSp modSp mod setBg">
        <pc:chgData name="Bhuvanachandra Kaseedu" userId="b83d7fb2b4f35858" providerId="LiveId" clId="{44C0CB8F-13D2-47C1-A646-0D86DF41F541}" dt="2025-04-28T23:42:59.140" v="505" actId="26606"/>
        <pc:sldMkLst>
          <pc:docMk/>
          <pc:sldMk cId="3031871785" sldId="263"/>
        </pc:sldMkLst>
        <pc:spChg chg="mod">
          <ac:chgData name="Bhuvanachandra Kaseedu" userId="b83d7fb2b4f35858" providerId="LiveId" clId="{44C0CB8F-13D2-47C1-A646-0D86DF41F541}" dt="2025-04-28T23:42:59.140" v="505" actId="26606"/>
          <ac:spMkLst>
            <pc:docMk/>
            <pc:sldMk cId="3031871785" sldId="263"/>
            <ac:spMk id="2" creationId="{8E190E6C-CF89-8F2B-82AD-8A4E8BE0A2E2}"/>
          </ac:spMkLst>
        </pc:spChg>
        <pc:spChg chg="mod ord">
          <ac:chgData name="Bhuvanachandra Kaseedu" userId="b83d7fb2b4f35858" providerId="LiveId" clId="{44C0CB8F-13D2-47C1-A646-0D86DF41F541}" dt="2025-04-28T23:42:59.140" v="505" actId="26606"/>
          <ac:spMkLst>
            <pc:docMk/>
            <pc:sldMk cId="3031871785" sldId="263"/>
            <ac:spMk id="3" creationId="{73930F66-8FED-4D8B-626C-FA071F04A28B}"/>
          </ac:spMkLst>
        </pc:spChg>
        <pc:spChg chg="add del">
          <ac:chgData name="Bhuvanachandra Kaseedu" userId="b83d7fb2b4f35858" providerId="LiveId" clId="{44C0CB8F-13D2-47C1-A646-0D86DF41F541}" dt="2025-04-28T21:36:19.668" v="268" actId="26606"/>
          <ac:spMkLst>
            <pc:docMk/>
            <pc:sldMk cId="3031871785" sldId="263"/>
            <ac:spMk id="11" creationId="{063F27BC-7079-4FF7-8F7C-ABC82FA3C247}"/>
          </ac:spMkLst>
        </pc:spChg>
        <pc:spChg chg="add del">
          <ac:chgData name="Bhuvanachandra Kaseedu" userId="b83d7fb2b4f35858" providerId="LiveId" clId="{44C0CB8F-13D2-47C1-A646-0D86DF41F541}" dt="2025-04-28T23:42:59.140" v="505" actId="26606"/>
          <ac:spMkLst>
            <pc:docMk/>
            <pc:sldMk cId="3031871785" sldId="263"/>
            <ac:spMk id="16" creationId="{8FCE029E-5073-4498-8104-8427AA987352}"/>
          </ac:spMkLst>
        </pc:spChg>
        <pc:spChg chg="add">
          <ac:chgData name="Bhuvanachandra Kaseedu" userId="b83d7fb2b4f35858" providerId="LiveId" clId="{44C0CB8F-13D2-47C1-A646-0D86DF41F541}" dt="2025-04-28T23:42:59.140" v="505" actId="26606"/>
          <ac:spMkLst>
            <pc:docMk/>
            <pc:sldMk cId="3031871785" sldId="263"/>
            <ac:spMk id="25" creationId="{744CAA32-F237-419C-A2DD-43C28D920D3C}"/>
          </ac:spMkLst>
        </pc:spChg>
        <pc:picChg chg="mod">
          <ac:chgData name="Bhuvanachandra Kaseedu" userId="b83d7fb2b4f35858" providerId="LiveId" clId="{44C0CB8F-13D2-47C1-A646-0D86DF41F541}" dt="2025-04-28T23:42:59.140" v="505" actId="26606"/>
          <ac:picMkLst>
            <pc:docMk/>
            <pc:sldMk cId="3031871785" sldId="263"/>
            <ac:picMk id="5" creationId="{976A4E26-7ECE-4E6A-3C72-27F2D9B84EDB}"/>
          </ac:picMkLst>
        </pc:picChg>
        <pc:picChg chg="mod ord">
          <ac:chgData name="Bhuvanachandra Kaseedu" userId="b83d7fb2b4f35858" providerId="LiveId" clId="{44C0CB8F-13D2-47C1-A646-0D86DF41F541}" dt="2025-04-28T23:42:59.140" v="505" actId="26606"/>
          <ac:picMkLst>
            <pc:docMk/>
            <pc:sldMk cId="3031871785" sldId="263"/>
            <ac:picMk id="6" creationId="{9CAF2663-F186-2945-36EF-8C70C1289189}"/>
          </ac:picMkLst>
        </pc:picChg>
        <pc:picChg chg="del mod ord">
          <ac:chgData name="Bhuvanachandra Kaseedu" userId="b83d7fb2b4f35858" providerId="LiveId" clId="{44C0CB8F-13D2-47C1-A646-0D86DF41F541}" dt="2025-04-28T23:42:51.075" v="504" actId="21"/>
          <ac:picMkLst>
            <pc:docMk/>
            <pc:sldMk cId="3031871785" sldId="263"/>
            <ac:picMk id="7" creationId="{4FA82605-7E9E-2C8F-E0EF-5FE87B4AE9AD}"/>
          </ac:picMkLst>
        </pc:picChg>
        <pc:picChg chg="mod">
          <ac:chgData name="Bhuvanachandra Kaseedu" userId="b83d7fb2b4f35858" providerId="LiveId" clId="{44C0CB8F-13D2-47C1-A646-0D86DF41F541}" dt="2025-04-28T23:42:59.140" v="505" actId="26606"/>
          <ac:picMkLst>
            <pc:docMk/>
            <pc:sldMk cId="3031871785" sldId="263"/>
            <ac:picMk id="8" creationId="{B0F3128A-62EC-0165-BDE7-E80DBF348CED}"/>
          </ac:picMkLst>
        </pc:picChg>
        <pc:cxnChg chg="add del">
          <ac:chgData name="Bhuvanachandra Kaseedu" userId="b83d7fb2b4f35858" providerId="LiveId" clId="{44C0CB8F-13D2-47C1-A646-0D86DF41F541}" dt="2025-04-28T21:36:19.668" v="268" actId="26606"/>
          <ac:cxnSpMkLst>
            <pc:docMk/>
            <pc:sldMk cId="3031871785" sldId="263"/>
            <ac:cxnSpMk id="10" creationId="{118E06E4-607B-144B-382B-AD3D06B1EE8C}"/>
          </ac:cxnSpMkLst>
        </pc:cxnChg>
        <pc:cxnChg chg="add del">
          <ac:chgData name="Bhuvanachandra Kaseedu" userId="b83d7fb2b4f35858" providerId="LiveId" clId="{44C0CB8F-13D2-47C1-A646-0D86DF41F541}" dt="2025-04-28T21:36:19.668" v="268" actId="26606"/>
          <ac:cxnSpMkLst>
            <pc:docMk/>
            <pc:sldMk cId="3031871785" sldId="263"/>
            <ac:cxnSpMk id="12" creationId="{6E39EB76-673E-A35D-AB95-6B945984F054}"/>
          </ac:cxnSpMkLst>
        </pc:cxnChg>
        <pc:cxnChg chg="add del">
          <ac:chgData name="Bhuvanachandra Kaseedu" userId="b83d7fb2b4f35858" providerId="LiveId" clId="{44C0CB8F-13D2-47C1-A646-0D86DF41F541}" dt="2025-04-28T23:42:59.140" v="505" actId="26606"/>
          <ac:cxnSpMkLst>
            <pc:docMk/>
            <pc:sldMk cId="3031871785" sldId="263"/>
            <ac:cxnSpMk id="14" creationId="{118E06E4-607B-144B-382B-AD3D06B1EE8C}"/>
          </ac:cxnSpMkLst>
        </pc:cxnChg>
        <pc:cxnChg chg="add del">
          <ac:chgData name="Bhuvanachandra Kaseedu" userId="b83d7fb2b4f35858" providerId="LiveId" clId="{44C0CB8F-13D2-47C1-A646-0D86DF41F541}" dt="2025-04-28T23:42:59.140" v="505" actId="26606"/>
          <ac:cxnSpMkLst>
            <pc:docMk/>
            <pc:sldMk cId="3031871785" sldId="263"/>
            <ac:cxnSpMk id="18" creationId="{BEFF515C-2521-4964-9DAC-2BFB8EC86AE4}"/>
          </ac:cxnSpMkLst>
        </pc:cxnChg>
        <pc:cxnChg chg="add">
          <ac:chgData name="Bhuvanachandra Kaseedu" userId="b83d7fb2b4f35858" providerId="LiveId" clId="{44C0CB8F-13D2-47C1-A646-0D86DF41F541}" dt="2025-04-28T23:42:59.140" v="505" actId="26606"/>
          <ac:cxnSpMkLst>
            <pc:docMk/>
            <pc:sldMk cId="3031871785" sldId="263"/>
            <ac:cxnSpMk id="27" creationId="{88D00D77-D299-4699-8F8E-BD436FF71518}"/>
          </ac:cxnSpMkLst>
        </pc:cxnChg>
      </pc:sldChg>
      <pc:sldChg chg="addSp delSp modSp mod setBg">
        <pc:chgData name="Bhuvanachandra Kaseedu" userId="b83d7fb2b4f35858" providerId="LiveId" clId="{44C0CB8F-13D2-47C1-A646-0D86DF41F541}" dt="2025-04-28T23:27:13.460" v="481" actId="1076"/>
        <pc:sldMkLst>
          <pc:docMk/>
          <pc:sldMk cId="2961353342" sldId="264"/>
        </pc:sldMkLst>
        <pc:spChg chg="mod">
          <ac:chgData name="Bhuvanachandra Kaseedu" userId="b83d7fb2b4f35858" providerId="LiveId" clId="{44C0CB8F-13D2-47C1-A646-0D86DF41F541}" dt="2025-04-28T21:39:39.886" v="291" actId="26606"/>
          <ac:spMkLst>
            <pc:docMk/>
            <pc:sldMk cId="2961353342" sldId="264"/>
            <ac:spMk id="2" creationId="{D5CAE1CE-5926-A58A-364E-A56B5ACE3293}"/>
          </ac:spMkLst>
        </pc:spChg>
        <pc:spChg chg="mod">
          <ac:chgData name="Bhuvanachandra Kaseedu" userId="b83d7fb2b4f35858" providerId="LiveId" clId="{44C0CB8F-13D2-47C1-A646-0D86DF41F541}" dt="2025-04-28T23:27:13.460" v="481" actId="1076"/>
          <ac:spMkLst>
            <pc:docMk/>
            <pc:sldMk cId="2961353342" sldId="264"/>
            <ac:spMk id="3" creationId="{5480CA84-1005-EBA4-39E9-B6FD0A7C32ED}"/>
          </ac:spMkLst>
        </pc:spChg>
        <pc:spChg chg="add del">
          <ac:chgData name="Bhuvanachandra Kaseedu" userId="b83d7fb2b4f35858" providerId="LiveId" clId="{44C0CB8F-13D2-47C1-A646-0D86DF41F541}" dt="2025-04-28T21:39:39.902" v="292" actId="26606"/>
          <ac:spMkLst>
            <pc:docMk/>
            <pc:sldMk cId="2961353342" sldId="264"/>
            <ac:spMk id="9" creationId="{744CAA32-F237-419C-A2DD-43C28D920D3C}"/>
          </ac:spMkLst>
        </pc:spChg>
        <pc:spChg chg="add del">
          <ac:chgData name="Bhuvanachandra Kaseedu" userId="b83d7fb2b4f35858" providerId="LiveId" clId="{44C0CB8F-13D2-47C1-A646-0D86DF41F541}" dt="2025-04-28T21:39:39.886" v="291" actId="26606"/>
          <ac:spMkLst>
            <pc:docMk/>
            <pc:sldMk cId="2961353342" sldId="264"/>
            <ac:spMk id="16" creationId="{744CAA32-F237-419C-A2DD-43C28D920D3C}"/>
          </ac:spMkLst>
        </pc:spChg>
        <pc:spChg chg="add">
          <ac:chgData name="Bhuvanachandra Kaseedu" userId="b83d7fb2b4f35858" providerId="LiveId" clId="{44C0CB8F-13D2-47C1-A646-0D86DF41F541}" dt="2025-04-28T21:39:39.902" v="292" actId="26606"/>
          <ac:spMkLst>
            <pc:docMk/>
            <pc:sldMk cId="2961353342" sldId="264"/>
            <ac:spMk id="20" creationId="{744CAA32-F237-419C-A2DD-43C28D920D3C}"/>
          </ac:spMkLst>
        </pc:spChg>
        <pc:picChg chg="add mod">
          <ac:chgData name="Bhuvanachandra Kaseedu" userId="b83d7fb2b4f35858" providerId="LiveId" clId="{44C0CB8F-13D2-47C1-A646-0D86DF41F541}" dt="2025-04-28T21:39:39.886" v="291" actId="26606"/>
          <ac:picMkLst>
            <pc:docMk/>
            <pc:sldMk cId="2961353342" sldId="264"/>
            <ac:picMk id="5" creationId="{D630D86E-4B1B-F550-A6D2-48EF822E7706}"/>
          </ac:picMkLst>
        </pc:picChg>
        <pc:cxnChg chg="add del">
          <ac:chgData name="Bhuvanachandra Kaseedu" userId="b83d7fb2b4f35858" providerId="LiveId" clId="{44C0CB8F-13D2-47C1-A646-0D86DF41F541}" dt="2025-04-28T21:39:39.902" v="292" actId="26606"/>
          <ac:cxnSpMkLst>
            <pc:docMk/>
            <pc:sldMk cId="2961353342" sldId="264"/>
            <ac:cxnSpMk id="11" creationId="{08052531-D50B-3899-B150-D05525F4F2BC}"/>
          </ac:cxnSpMkLst>
        </pc:cxnChg>
        <pc:cxnChg chg="add del">
          <ac:chgData name="Bhuvanachandra Kaseedu" userId="b83d7fb2b4f35858" providerId="LiveId" clId="{44C0CB8F-13D2-47C1-A646-0D86DF41F541}" dt="2025-04-28T21:39:39.886" v="291" actId="26606"/>
          <ac:cxnSpMkLst>
            <pc:docMk/>
            <pc:sldMk cId="2961353342" sldId="264"/>
            <ac:cxnSpMk id="18" creationId="{753FE100-D0AB-4AE2-824B-60CFA31EC6A2}"/>
          </ac:cxnSpMkLst>
        </pc:cxnChg>
        <pc:cxnChg chg="add">
          <ac:chgData name="Bhuvanachandra Kaseedu" userId="b83d7fb2b4f35858" providerId="LiveId" clId="{44C0CB8F-13D2-47C1-A646-0D86DF41F541}" dt="2025-04-28T21:39:39.902" v="292" actId="26606"/>
          <ac:cxnSpMkLst>
            <pc:docMk/>
            <pc:sldMk cId="2961353342" sldId="264"/>
            <ac:cxnSpMk id="21" creationId="{08052531-D50B-3899-B150-D05525F4F2BC}"/>
          </ac:cxnSpMkLst>
        </pc:cxnChg>
      </pc:sldChg>
      <pc:sldChg chg="addSp modSp mod setBg">
        <pc:chgData name="Bhuvanachandra Kaseedu" userId="b83d7fb2b4f35858" providerId="LiveId" clId="{44C0CB8F-13D2-47C1-A646-0D86DF41F541}" dt="2025-04-28T21:39:54.052" v="293" actId="26606"/>
        <pc:sldMkLst>
          <pc:docMk/>
          <pc:sldMk cId="3242470147" sldId="265"/>
        </pc:sldMkLst>
        <pc:spChg chg="mod">
          <ac:chgData name="Bhuvanachandra Kaseedu" userId="b83d7fb2b4f35858" providerId="LiveId" clId="{44C0CB8F-13D2-47C1-A646-0D86DF41F541}" dt="2025-04-28T21:39:54.052" v="293" actId="26606"/>
          <ac:spMkLst>
            <pc:docMk/>
            <pc:sldMk cId="3242470147" sldId="265"/>
            <ac:spMk id="2" creationId="{393663FC-B672-DBDA-99C6-49B6C9915BC9}"/>
          </ac:spMkLst>
        </pc:spChg>
        <pc:spChg chg="mod">
          <ac:chgData name="Bhuvanachandra Kaseedu" userId="b83d7fb2b4f35858" providerId="LiveId" clId="{44C0CB8F-13D2-47C1-A646-0D86DF41F541}" dt="2025-04-28T21:39:54.052" v="293" actId="26606"/>
          <ac:spMkLst>
            <pc:docMk/>
            <pc:sldMk cId="3242470147" sldId="265"/>
            <ac:spMk id="3" creationId="{3012445E-16D2-0F41-9AB0-863CF809E276}"/>
          </ac:spMkLst>
        </pc:spChg>
        <pc:spChg chg="add">
          <ac:chgData name="Bhuvanachandra Kaseedu" userId="b83d7fb2b4f35858" providerId="LiveId" clId="{44C0CB8F-13D2-47C1-A646-0D86DF41F541}" dt="2025-04-28T21:39:54.052" v="293" actId="26606"/>
          <ac:spMkLst>
            <pc:docMk/>
            <pc:sldMk cId="3242470147" sldId="265"/>
            <ac:spMk id="9" creationId="{744CAA32-F237-419C-A2DD-43C28D920D3C}"/>
          </ac:spMkLst>
        </pc:spChg>
        <pc:picChg chg="add">
          <ac:chgData name="Bhuvanachandra Kaseedu" userId="b83d7fb2b4f35858" providerId="LiveId" clId="{44C0CB8F-13D2-47C1-A646-0D86DF41F541}" dt="2025-04-28T21:39:54.052" v="293" actId="26606"/>
          <ac:picMkLst>
            <pc:docMk/>
            <pc:sldMk cId="3242470147" sldId="265"/>
            <ac:picMk id="5" creationId="{AB660D13-F6A2-304D-46BD-F901FB506195}"/>
          </ac:picMkLst>
        </pc:picChg>
        <pc:cxnChg chg="add">
          <ac:chgData name="Bhuvanachandra Kaseedu" userId="b83d7fb2b4f35858" providerId="LiveId" clId="{44C0CB8F-13D2-47C1-A646-0D86DF41F541}" dt="2025-04-28T21:39:54.052" v="293" actId="26606"/>
          <ac:cxnSpMkLst>
            <pc:docMk/>
            <pc:sldMk cId="3242470147" sldId="265"/>
            <ac:cxnSpMk id="11" creationId="{08052531-D50B-3899-B150-D05525F4F2BC}"/>
          </ac:cxnSpMkLst>
        </pc:cxnChg>
      </pc:sldChg>
      <pc:sldChg chg="modSp del mod">
        <pc:chgData name="Bhuvanachandra Kaseedu" userId="b83d7fb2b4f35858" providerId="LiveId" clId="{44C0CB8F-13D2-47C1-A646-0D86DF41F541}" dt="2025-04-28T21:40:43.525" v="296" actId="2696"/>
        <pc:sldMkLst>
          <pc:docMk/>
          <pc:sldMk cId="3358970537" sldId="266"/>
        </pc:sldMkLst>
        <pc:spChg chg="mod">
          <ac:chgData name="Bhuvanachandra Kaseedu" userId="b83d7fb2b4f35858" providerId="LiveId" clId="{44C0CB8F-13D2-47C1-A646-0D86DF41F541}" dt="2025-04-28T21:40:38.728" v="295" actId="14100"/>
          <ac:spMkLst>
            <pc:docMk/>
            <pc:sldMk cId="3358970537" sldId="266"/>
            <ac:spMk id="3" creationId="{16411808-A06D-DC8B-10B3-FFC7B01B39BF}"/>
          </ac:spMkLst>
        </pc:spChg>
      </pc:sldChg>
      <pc:sldChg chg="addSp delSp modSp mod setBg">
        <pc:chgData name="Bhuvanachandra Kaseedu" userId="b83d7fb2b4f35858" providerId="LiveId" clId="{44C0CB8F-13D2-47C1-A646-0D86DF41F541}" dt="2025-04-28T21:26:32.700" v="194" actId="26606"/>
        <pc:sldMkLst>
          <pc:docMk/>
          <pc:sldMk cId="1091640482" sldId="268"/>
        </pc:sldMkLst>
        <pc:spChg chg="mod">
          <ac:chgData name="Bhuvanachandra Kaseedu" userId="b83d7fb2b4f35858" providerId="LiveId" clId="{44C0CB8F-13D2-47C1-A646-0D86DF41F541}" dt="2025-04-28T21:26:32.700" v="194" actId="26606"/>
          <ac:spMkLst>
            <pc:docMk/>
            <pc:sldMk cId="1091640482" sldId="268"/>
            <ac:spMk id="2" creationId="{D9B611C9-209D-2D92-0C3D-914BE8CDDD38}"/>
          </ac:spMkLst>
        </pc:spChg>
        <pc:spChg chg="del mod">
          <ac:chgData name="Bhuvanachandra Kaseedu" userId="b83d7fb2b4f35858" providerId="LiveId" clId="{44C0CB8F-13D2-47C1-A646-0D86DF41F541}" dt="2025-04-28T21:14:13.794" v="74" actId="478"/>
          <ac:spMkLst>
            <pc:docMk/>
            <pc:sldMk cId="1091640482" sldId="268"/>
            <ac:spMk id="3" creationId="{FB20536E-1151-6674-B614-85BA746F2BF1}"/>
          </ac:spMkLst>
        </pc:spChg>
        <pc:spChg chg="add mod">
          <ac:chgData name="Bhuvanachandra Kaseedu" userId="b83d7fb2b4f35858" providerId="LiveId" clId="{44C0CB8F-13D2-47C1-A646-0D86DF41F541}" dt="2025-04-28T21:22:27.121" v="178" actId="164"/>
          <ac:spMkLst>
            <pc:docMk/>
            <pc:sldMk cId="1091640482" sldId="268"/>
            <ac:spMk id="6" creationId="{46B8D962-4E68-11CC-9349-C80B9CAFCA1F}"/>
          </ac:spMkLst>
        </pc:spChg>
        <pc:spChg chg="add mod">
          <ac:chgData name="Bhuvanachandra Kaseedu" userId="b83d7fb2b4f35858" providerId="LiveId" clId="{44C0CB8F-13D2-47C1-A646-0D86DF41F541}" dt="2025-04-28T21:22:27.121" v="178" actId="164"/>
          <ac:spMkLst>
            <pc:docMk/>
            <pc:sldMk cId="1091640482" sldId="268"/>
            <ac:spMk id="7" creationId="{5736A373-F666-C18D-29A5-2196D0CBBC70}"/>
          </ac:spMkLst>
        </pc:spChg>
        <pc:spChg chg="add mod">
          <ac:chgData name="Bhuvanachandra Kaseedu" userId="b83d7fb2b4f35858" providerId="LiveId" clId="{44C0CB8F-13D2-47C1-A646-0D86DF41F541}" dt="2025-04-28T21:22:27.121" v="178" actId="164"/>
          <ac:spMkLst>
            <pc:docMk/>
            <pc:sldMk cId="1091640482" sldId="268"/>
            <ac:spMk id="8" creationId="{9BFF9077-7FF9-DEC8-565F-DBBB6E567B55}"/>
          </ac:spMkLst>
        </pc:spChg>
        <pc:spChg chg="add mod">
          <ac:chgData name="Bhuvanachandra Kaseedu" userId="b83d7fb2b4f35858" providerId="LiveId" clId="{44C0CB8F-13D2-47C1-A646-0D86DF41F541}" dt="2025-04-28T21:22:27.121" v="178" actId="164"/>
          <ac:spMkLst>
            <pc:docMk/>
            <pc:sldMk cId="1091640482" sldId="268"/>
            <ac:spMk id="9" creationId="{AC5EA461-09B6-AF98-026D-07BE61FEB066}"/>
          </ac:spMkLst>
        </pc:spChg>
        <pc:spChg chg="add del">
          <ac:chgData name="Bhuvanachandra Kaseedu" userId="b83d7fb2b4f35858" providerId="LiveId" clId="{44C0CB8F-13D2-47C1-A646-0D86DF41F541}" dt="2025-04-28T21:23:51.390" v="187" actId="26606"/>
          <ac:spMkLst>
            <pc:docMk/>
            <pc:sldMk cId="1091640482" sldId="268"/>
            <ac:spMk id="10" creationId="{A637580D-1176-4083-A9A1-BD8ED08996EC}"/>
          </ac:spMkLst>
        </pc:spChg>
        <pc:spChg chg="add mod">
          <ac:chgData name="Bhuvanachandra Kaseedu" userId="b83d7fb2b4f35858" providerId="LiveId" clId="{44C0CB8F-13D2-47C1-A646-0D86DF41F541}" dt="2025-04-28T21:22:27.121" v="178" actId="164"/>
          <ac:spMkLst>
            <pc:docMk/>
            <pc:sldMk cId="1091640482" sldId="268"/>
            <ac:spMk id="11" creationId="{5119E251-2CEE-A9A3-B8F3-A6BE8B4C749A}"/>
          </ac:spMkLst>
        </pc:spChg>
        <pc:spChg chg="add mod">
          <ac:chgData name="Bhuvanachandra Kaseedu" userId="b83d7fb2b4f35858" providerId="LiveId" clId="{44C0CB8F-13D2-47C1-A646-0D86DF41F541}" dt="2025-04-28T21:22:27.121" v="178" actId="164"/>
          <ac:spMkLst>
            <pc:docMk/>
            <pc:sldMk cId="1091640482" sldId="268"/>
            <ac:spMk id="13" creationId="{6C7D4D4C-C23E-3840-0B64-5A47784CE659}"/>
          </ac:spMkLst>
        </pc:spChg>
        <pc:spChg chg="mod">
          <ac:chgData name="Bhuvanachandra Kaseedu" userId="b83d7fb2b4f35858" providerId="LiveId" clId="{44C0CB8F-13D2-47C1-A646-0D86DF41F541}" dt="2025-04-28T21:23:11.753" v="179" actId="18245"/>
          <ac:spMkLst>
            <pc:docMk/>
            <pc:sldMk cId="1091640482" sldId="268"/>
            <ac:spMk id="16" creationId="{F41E7EBA-C260-5C0B-02B5-AB90C2DFA1AF}"/>
          </ac:spMkLst>
        </pc:spChg>
        <pc:spChg chg="mod">
          <ac:chgData name="Bhuvanachandra Kaseedu" userId="b83d7fb2b4f35858" providerId="LiveId" clId="{44C0CB8F-13D2-47C1-A646-0D86DF41F541}" dt="2025-04-28T21:23:11.753" v="179" actId="18245"/>
          <ac:spMkLst>
            <pc:docMk/>
            <pc:sldMk cId="1091640482" sldId="268"/>
            <ac:spMk id="17" creationId="{7C59E1FA-AB3B-CBB2-9B4F-7D284282E5E5}"/>
          </ac:spMkLst>
        </pc:spChg>
        <pc:spChg chg="mod">
          <ac:chgData name="Bhuvanachandra Kaseedu" userId="b83d7fb2b4f35858" providerId="LiveId" clId="{44C0CB8F-13D2-47C1-A646-0D86DF41F541}" dt="2025-04-28T21:23:11.753" v="179" actId="18245"/>
          <ac:spMkLst>
            <pc:docMk/>
            <pc:sldMk cId="1091640482" sldId="268"/>
            <ac:spMk id="18" creationId="{2E1632B2-5A12-3C79-9A5C-51EA27228F98}"/>
          </ac:spMkLst>
        </pc:spChg>
        <pc:spChg chg="mod">
          <ac:chgData name="Bhuvanachandra Kaseedu" userId="b83d7fb2b4f35858" providerId="LiveId" clId="{44C0CB8F-13D2-47C1-A646-0D86DF41F541}" dt="2025-04-28T21:23:11.753" v="179" actId="18245"/>
          <ac:spMkLst>
            <pc:docMk/>
            <pc:sldMk cId="1091640482" sldId="268"/>
            <ac:spMk id="19" creationId="{9F8BDF29-EC37-2476-12ED-8F4C69DFBCCA}"/>
          </ac:spMkLst>
        </pc:spChg>
        <pc:spChg chg="mod">
          <ac:chgData name="Bhuvanachandra Kaseedu" userId="b83d7fb2b4f35858" providerId="LiveId" clId="{44C0CB8F-13D2-47C1-A646-0D86DF41F541}" dt="2025-04-28T21:23:11.753" v="179" actId="18245"/>
          <ac:spMkLst>
            <pc:docMk/>
            <pc:sldMk cId="1091640482" sldId="268"/>
            <ac:spMk id="20" creationId="{0B2A0306-7980-1412-BEF9-8899C62EC820}"/>
          </ac:spMkLst>
        </pc:spChg>
        <pc:spChg chg="mod">
          <ac:chgData name="Bhuvanachandra Kaseedu" userId="b83d7fb2b4f35858" providerId="LiveId" clId="{44C0CB8F-13D2-47C1-A646-0D86DF41F541}" dt="2025-04-28T21:23:11.753" v="179" actId="18245"/>
          <ac:spMkLst>
            <pc:docMk/>
            <pc:sldMk cId="1091640482" sldId="268"/>
            <ac:spMk id="21" creationId="{F1714D7A-3CEA-1B22-055E-6CCFA97EDACC}"/>
          </ac:spMkLst>
        </pc:spChg>
        <pc:spChg chg="mod">
          <ac:chgData name="Bhuvanachandra Kaseedu" userId="b83d7fb2b4f35858" providerId="LiveId" clId="{44C0CB8F-13D2-47C1-A646-0D86DF41F541}" dt="2025-04-28T21:23:11.753" v="179" actId="18245"/>
          <ac:spMkLst>
            <pc:docMk/>
            <pc:sldMk cId="1091640482" sldId="268"/>
            <ac:spMk id="23" creationId="{F68DACE2-D28F-FEBD-B218-92B908A759C2}"/>
          </ac:spMkLst>
        </pc:spChg>
        <pc:spChg chg="mod">
          <ac:chgData name="Bhuvanachandra Kaseedu" userId="b83d7fb2b4f35858" providerId="LiveId" clId="{44C0CB8F-13D2-47C1-A646-0D86DF41F541}" dt="2025-04-28T21:23:11.753" v="179" actId="18245"/>
          <ac:spMkLst>
            <pc:docMk/>
            <pc:sldMk cId="1091640482" sldId="268"/>
            <ac:spMk id="24" creationId="{1CB74F4C-6C96-9B6A-81B9-1D5D576C436F}"/>
          </ac:spMkLst>
        </pc:spChg>
        <pc:spChg chg="mod">
          <ac:chgData name="Bhuvanachandra Kaseedu" userId="b83d7fb2b4f35858" providerId="LiveId" clId="{44C0CB8F-13D2-47C1-A646-0D86DF41F541}" dt="2025-04-28T21:23:11.753" v="179" actId="18245"/>
          <ac:spMkLst>
            <pc:docMk/>
            <pc:sldMk cId="1091640482" sldId="268"/>
            <ac:spMk id="25" creationId="{6A178B44-4689-CC31-FAE2-48000BD7A696}"/>
          </ac:spMkLst>
        </pc:spChg>
        <pc:spChg chg="mod">
          <ac:chgData name="Bhuvanachandra Kaseedu" userId="b83d7fb2b4f35858" providerId="LiveId" clId="{44C0CB8F-13D2-47C1-A646-0D86DF41F541}" dt="2025-04-28T21:23:11.753" v="179" actId="18245"/>
          <ac:spMkLst>
            <pc:docMk/>
            <pc:sldMk cId="1091640482" sldId="268"/>
            <ac:spMk id="27" creationId="{A13B6D55-2BD2-8B50-DED6-3B347D893591}"/>
          </ac:spMkLst>
        </pc:spChg>
        <pc:spChg chg="add del">
          <ac:chgData name="Bhuvanachandra Kaseedu" userId="b83d7fb2b4f35858" providerId="LiveId" clId="{44C0CB8F-13D2-47C1-A646-0D86DF41F541}" dt="2025-04-28T21:23:49.790" v="184" actId="26606"/>
          <ac:spMkLst>
            <pc:docMk/>
            <pc:sldMk cId="1091640482" sldId="268"/>
            <ac:spMk id="33" creationId="{A637580D-1176-4083-A9A1-BD8ED08996EC}"/>
          </ac:spMkLst>
        </pc:spChg>
        <pc:spChg chg="add del">
          <ac:chgData name="Bhuvanachandra Kaseedu" userId="b83d7fb2b4f35858" providerId="LiveId" clId="{44C0CB8F-13D2-47C1-A646-0D86DF41F541}" dt="2025-04-28T21:23:51.358" v="186" actId="26606"/>
          <ac:spMkLst>
            <pc:docMk/>
            <pc:sldMk cId="1091640482" sldId="268"/>
            <ac:spMk id="37" creationId="{063F27BC-7079-4FF7-8F7C-ABC82FA3C247}"/>
          </ac:spMkLst>
        </pc:spChg>
        <pc:spChg chg="add del">
          <ac:chgData name="Bhuvanachandra Kaseedu" userId="b83d7fb2b4f35858" providerId="LiveId" clId="{44C0CB8F-13D2-47C1-A646-0D86DF41F541}" dt="2025-04-28T21:24:05.790" v="188" actId="26606"/>
          <ac:spMkLst>
            <pc:docMk/>
            <pc:sldMk cId="1091640482" sldId="268"/>
            <ac:spMk id="40" creationId="{DBDA151C-5770-45E4-AAFF-59E7F403866D}"/>
          </ac:spMkLst>
        </pc:spChg>
        <pc:spChg chg="add del">
          <ac:chgData name="Bhuvanachandra Kaseedu" userId="b83d7fb2b4f35858" providerId="LiveId" clId="{44C0CB8F-13D2-47C1-A646-0D86DF41F541}" dt="2025-04-28T21:26:32.700" v="194" actId="26606"/>
          <ac:spMkLst>
            <pc:docMk/>
            <pc:sldMk cId="1091640482" sldId="268"/>
            <ac:spMk id="46" creationId="{DBDA151C-5770-45E4-AAFF-59E7F403866D}"/>
          </ac:spMkLst>
        </pc:spChg>
        <pc:spChg chg="add del">
          <ac:chgData name="Bhuvanachandra Kaseedu" userId="b83d7fb2b4f35858" providerId="LiveId" clId="{44C0CB8F-13D2-47C1-A646-0D86DF41F541}" dt="2025-04-28T21:26:32.700" v="193" actId="26606"/>
          <ac:spMkLst>
            <pc:docMk/>
            <pc:sldMk cId="1091640482" sldId="268"/>
            <ac:spMk id="53" creationId="{DBDA151C-5770-45E4-AAFF-59E7F403866D}"/>
          </ac:spMkLst>
        </pc:spChg>
        <pc:spChg chg="add">
          <ac:chgData name="Bhuvanachandra Kaseedu" userId="b83d7fb2b4f35858" providerId="LiveId" clId="{44C0CB8F-13D2-47C1-A646-0D86DF41F541}" dt="2025-04-28T21:26:32.700" v="194" actId="26606"/>
          <ac:spMkLst>
            <pc:docMk/>
            <pc:sldMk cId="1091640482" sldId="268"/>
            <ac:spMk id="57" creationId="{21C69525-1BE4-4BA0-A23C-3BB6C162EFB9}"/>
          </ac:spMkLst>
        </pc:spChg>
        <pc:grpChg chg="add mod">
          <ac:chgData name="Bhuvanachandra Kaseedu" userId="b83d7fb2b4f35858" providerId="LiveId" clId="{44C0CB8F-13D2-47C1-A646-0D86DF41F541}" dt="2025-04-28T21:23:29.152" v="181" actId="164"/>
          <ac:grpSpMkLst>
            <pc:docMk/>
            <pc:sldMk cId="1091640482" sldId="268"/>
            <ac:grpSpMk id="14" creationId="{1CC1E4AC-CA0C-0941-69A4-B330024B43B3}"/>
          </ac:grpSpMkLst>
        </pc:grpChg>
        <pc:grpChg chg="mod">
          <ac:chgData name="Bhuvanachandra Kaseedu" userId="b83d7fb2b4f35858" providerId="LiveId" clId="{44C0CB8F-13D2-47C1-A646-0D86DF41F541}" dt="2025-04-28T21:23:29.152" v="181" actId="164"/>
          <ac:grpSpMkLst>
            <pc:docMk/>
            <pc:sldMk cId="1091640482" sldId="268"/>
            <ac:grpSpMk id="15" creationId="{4A1E3BEC-5143-D1F9-8B07-2575838AABE6}"/>
          </ac:grpSpMkLst>
        </pc:grpChg>
        <pc:grpChg chg="add mod">
          <ac:chgData name="Bhuvanachandra Kaseedu" userId="b83d7fb2b4f35858" providerId="LiveId" clId="{44C0CB8F-13D2-47C1-A646-0D86DF41F541}" dt="2025-04-28T21:26:32.700" v="193" actId="26606"/>
          <ac:grpSpMkLst>
            <pc:docMk/>
            <pc:sldMk cId="1091640482" sldId="268"/>
            <ac:grpSpMk id="28" creationId="{9B348ADB-DF30-EA7E-FF17-A15CC3C67169}"/>
          </ac:grpSpMkLst>
        </pc:grpChg>
        <pc:graphicFrameChg chg="add del mod modGraphic">
          <ac:chgData name="Bhuvanachandra Kaseedu" userId="b83d7fb2b4f35858" providerId="LiveId" clId="{44C0CB8F-13D2-47C1-A646-0D86DF41F541}" dt="2025-04-28T21:09:48.048" v="52" actId="478"/>
          <ac:graphicFrameMkLst>
            <pc:docMk/>
            <pc:sldMk cId="1091640482" sldId="268"/>
            <ac:graphicFrameMk id="4" creationId="{756FC6AA-2D05-D02E-CA37-BB5C5EF96724}"/>
          </ac:graphicFrameMkLst>
        </pc:graphicFrameChg>
        <pc:graphicFrameChg chg="add mod modGraphic">
          <ac:chgData name="Bhuvanachandra Kaseedu" userId="b83d7fb2b4f35858" providerId="LiveId" clId="{44C0CB8F-13D2-47C1-A646-0D86DF41F541}" dt="2025-04-28T21:22:16.098" v="177" actId="1076"/>
          <ac:graphicFrameMkLst>
            <pc:docMk/>
            <pc:sldMk cId="1091640482" sldId="268"/>
            <ac:graphicFrameMk id="5" creationId="{37CD5A95-6F76-500C-1AD6-B358D74EB35D}"/>
          </ac:graphicFrameMkLst>
        </pc:graphicFrameChg>
        <pc:cxnChg chg="add del">
          <ac:chgData name="Bhuvanachandra Kaseedu" userId="b83d7fb2b4f35858" providerId="LiveId" clId="{44C0CB8F-13D2-47C1-A646-0D86DF41F541}" dt="2025-04-28T21:23:51.390" v="187" actId="26606"/>
          <ac:cxnSpMkLst>
            <pc:docMk/>
            <pc:sldMk cId="1091640482" sldId="268"/>
            <ac:cxnSpMk id="12" creationId="{B9C96FDC-E4C2-7D8A-44BA-572E7CD9E899}"/>
          </ac:cxnSpMkLst>
        </pc:cxnChg>
        <pc:cxnChg chg="add del">
          <ac:chgData name="Bhuvanachandra Kaseedu" userId="b83d7fb2b4f35858" providerId="LiveId" clId="{44C0CB8F-13D2-47C1-A646-0D86DF41F541}" dt="2025-04-28T21:23:49.790" v="184" actId="26606"/>
          <ac:cxnSpMkLst>
            <pc:docMk/>
            <pc:sldMk cId="1091640482" sldId="268"/>
            <ac:cxnSpMk id="35" creationId="{B9C96FDC-E4C2-7D8A-44BA-572E7CD9E899}"/>
          </ac:cxnSpMkLst>
        </pc:cxnChg>
        <pc:cxnChg chg="add del">
          <ac:chgData name="Bhuvanachandra Kaseedu" userId="b83d7fb2b4f35858" providerId="LiveId" clId="{44C0CB8F-13D2-47C1-A646-0D86DF41F541}" dt="2025-04-28T21:23:51.358" v="186" actId="26606"/>
          <ac:cxnSpMkLst>
            <pc:docMk/>
            <pc:sldMk cId="1091640482" sldId="268"/>
            <ac:cxnSpMk id="38" creationId="{9B5F4E67-4DB9-8422-13E5-B36FD48EC4D4}"/>
          </ac:cxnSpMkLst>
        </pc:cxnChg>
        <pc:cxnChg chg="add del">
          <ac:chgData name="Bhuvanachandra Kaseedu" userId="b83d7fb2b4f35858" providerId="LiveId" clId="{44C0CB8F-13D2-47C1-A646-0D86DF41F541}" dt="2025-04-28T21:24:05.790" v="188" actId="26606"/>
          <ac:cxnSpMkLst>
            <pc:docMk/>
            <pc:sldMk cId="1091640482" sldId="268"/>
            <ac:cxnSpMk id="41" creationId="{E62D3963-2153-4637-96E6-E31BD2CE5D0D}"/>
          </ac:cxnSpMkLst>
        </pc:cxnChg>
        <pc:cxnChg chg="add del">
          <ac:chgData name="Bhuvanachandra Kaseedu" userId="b83d7fb2b4f35858" providerId="LiveId" clId="{44C0CB8F-13D2-47C1-A646-0D86DF41F541}" dt="2025-04-28T21:26:32.700" v="194" actId="26606"/>
          <ac:cxnSpMkLst>
            <pc:docMk/>
            <pc:sldMk cId="1091640482" sldId="268"/>
            <ac:cxnSpMk id="48" creationId="{E62D3963-2153-4637-96E6-E31BD2CE5D0D}"/>
          </ac:cxnSpMkLst>
        </pc:cxnChg>
        <pc:cxnChg chg="add del">
          <ac:chgData name="Bhuvanachandra Kaseedu" userId="b83d7fb2b4f35858" providerId="LiveId" clId="{44C0CB8F-13D2-47C1-A646-0D86DF41F541}" dt="2025-04-28T21:26:32.700" v="193" actId="26606"/>
          <ac:cxnSpMkLst>
            <pc:docMk/>
            <pc:sldMk cId="1091640482" sldId="268"/>
            <ac:cxnSpMk id="55" creationId="{05ADA91C-AD52-A530-A898-AD6E69874598}"/>
          </ac:cxnSpMkLst>
        </pc:cxnChg>
        <pc:cxnChg chg="add">
          <ac:chgData name="Bhuvanachandra Kaseedu" userId="b83d7fb2b4f35858" providerId="LiveId" clId="{44C0CB8F-13D2-47C1-A646-0D86DF41F541}" dt="2025-04-28T21:26:32.700" v="194" actId="26606"/>
          <ac:cxnSpMkLst>
            <pc:docMk/>
            <pc:sldMk cId="1091640482" sldId="268"/>
            <ac:cxnSpMk id="58" creationId="{B68AF875-C18B-4B48-AE4C-A63FD3CEFB11}"/>
          </ac:cxnSpMkLst>
        </pc:cxnChg>
      </pc:sldChg>
      <pc:sldChg chg="addSp delSp modSp new mod modMedia setBg modClrScheme setClrOvrMap chgLayout">
        <pc:chgData name="Bhuvanachandra Kaseedu" userId="b83d7fb2b4f35858" providerId="LiveId" clId="{44C0CB8F-13D2-47C1-A646-0D86DF41F541}" dt="2025-04-28T21:44:09.493" v="341"/>
        <pc:sldMkLst>
          <pc:docMk/>
          <pc:sldMk cId="3036461415" sldId="269"/>
        </pc:sldMkLst>
        <pc:spChg chg="del mod">
          <ac:chgData name="Bhuvanachandra Kaseedu" userId="b83d7fb2b4f35858" providerId="LiveId" clId="{44C0CB8F-13D2-47C1-A646-0D86DF41F541}" dt="2025-04-28T21:43:18.615" v="335" actId="478"/>
          <ac:spMkLst>
            <pc:docMk/>
            <pc:sldMk cId="3036461415" sldId="269"/>
            <ac:spMk id="2" creationId="{29C0790E-2C3C-8086-D18A-FDB7AEDD883C}"/>
          </ac:spMkLst>
        </pc:spChg>
        <pc:spChg chg="add del mod ord">
          <ac:chgData name="Bhuvanachandra Kaseedu" userId="b83d7fb2b4f35858" providerId="LiveId" clId="{44C0CB8F-13D2-47C1-A646-0D86DF41F541}" dt="2025-04-28T21:43:36.400" v="336" actId="700"/>
          <ac:spMkLst>
            <pc:docMk/>
            <pc:sldMk cId="3036461415" sldId="269"/>
            <ac:spMk id="4" creationId="{2880FBA5-D83D-BFF9-DD00-CAB66088FC46}"/>
          </ac:spMkLst>
        </pc:spChg>
        <pc:spChg chg="add mod ord">
          <ac:chgData name="Bhuvanachandra Kaseedu" userId="b83d7fb2b4f35858" providerId="LiveId" clId="{44C0CB8F-13D2-47C1-A646-0D86DF41F541}" dt="2025-04-28T21:44:07.912" v="339" actId="26606"/>
          <ac:spMkLst>
            <pc:docMk/>
            <pc:sldMk cId="3036461415" sldId="269"/>
            <ac:spMk id="5" creationId="{0DD58DEA-7E1B-D42C-F99F-D88893641184}"/>
          </ac:spMkLst>
        </pc:spChg>
        <pc:spChg chg="add del mod ord">
          <ac:chgData name="Bhuvanachandra Kaseedu" userId="b83d7fb2b4f35858" providerId="LiveId" clId="{44C0CB8F-13D2-47C1-A646-0D86DF41F541}" dt="2025-04-28T21:44:03.308" v="338" actId="478"/>
          <ac:spMkLst>
            <pc:docMk/>
            <pc:sldMk cId="3036461415" sldId="269"/>
            <ac:spMk id="6" creationId="{CC1DB939-91E5-E6BC-A827-4DC322DAE168}"/>
          </ac:spMkLst>
        </pc:spChg>
        <pc:spChg chg="add">
          <ac:chgData name="Bhuvanachandra Kaseedu" userId="b83d7fb2b4f35858" providerId="LiveId" clId="{44C0CB8F-13D2-47C1-A646-0D86DF41F541}" dt="2025-04-28T21:44:07.912" v="339" actId="26606"/>
          <ac:spMkLst>
            <pc:docMk/>
            <pc:sldMk cId="3036461415" sldId="269"/>
            <ac:spMk id="11" creationId="{59A9681A-2486-4655-A876-E26402CA2EF6}"/>
          </ac:spMkLst>
        </pc:spChg>
        <pc:spChg chg="add">
          <ac:chgData name="Bhuvanachandra Kaseedu" userId="b83d7fb2b4f35858" providerId="LiveId" clId="{44C0CB8F-13D2-47C1-A646-0D86DF41F541}" dt="2025-04-28T21:44:07.912" v="339" actId="26606"/>
          <ac:spMkLst>
            <pc:docMk/>
            <pc:sldMk cId="3036461415" sldId="269"/>
            <ac:spMk id="13" creationId="{C9BB6818-31C2-4340-98F8-64FF7F46A414}"/>
          </ac:spMkLst>
        </pc:spChg>
        <pc:picChg chg="add mod">
          <ac:chgData name="Bhuvanachandra Kaseedu" userId="b83d7fb2b4f35858" providerId="LiveId" clId="{44C0CB8F-13D2-47C1-A646-0D86DF41F541}" dt="2025-04-28T21:44:09.493" v="341"/>
          <ac:picMkLst>
            <pc:docMk/>
            <pc:sldMk cId="3036461415" sldId="269"/>
            <ac:picMk id="7" creationId="{6B97C90E-BE5B-5CB4-345F-4E18AF8FB587}"/>
          </ac:picMkLst>
        </pc:picChg>
        <pc:cxnChg chg="add">
          <ac:chgData name="Bhuvanachandra Kaseedu" userId="b83d7fb2b4f35858" providerId="LiveId" clId="{44C0CB8F-13D2-47C1-A646-0D86DF41F541}" dt="2025-04-28T21:44:07.912" v="339" actId="26606"/>
          <ac:cxnSpMkLst>
            <pc:docMk/>
            <pc:sldMk cId="3036461415" sldId="269"/>
            <ac:cxnSpMk id="15" creationId="{F0CE0765-E93C-4D37-9D5F-D464EFB10FA7}"/>
          </ac:cxnSpMkLst>
        </pc:cxnChg>
      </pc:sldChg>
    </pc:docChg>
  </pc:docChgLst>
  <pc:docChgLst>
    <pc:chgData clId="Web-{A788B0E4-F6F8-1395-E398-0BDDA5E339B3}"/>
    <pc:docChg chg="modSld">
      <pc:chgData name="" userId="" providerId="" clId="Web-{A788B0E4-F6F8-1395-E398-0BDDA5E339B3}" dt="2025-04-28T19:47:27.789" v="6" actId="20577"/>
      <pc:docMkLst>
        <pc:docMk/>
      </pc:docMkLst>
      <pc:sldChg chg="modSp">
        <pc:chgData name="" userId="" providerId="" clId="Web-{A788B0E4-F6F8-1395-E398-0BDDA5E339B3}" dt="2025-04-28T19:47:27.789" v="6" actId="20577"/>
        <pc:sldMkLst>
          <pc:docMk/>
          <pc:sldMk cId="1632092532" sldId="256"/>
        </pc:sldMkLst>
        <pc:spChg chg="mod">
          <ac:chgData name="" userId="" providerId="" clId="Web-{A788B0E4-F6F8-1395-E398-0BDDA5E339B3}" dt="2025-04-28T19:47:27.789" v="6" actId="20577"/>
          <ac:spMkLst>
            <pc:docMk/>
            <pc:sldMk cId="1632092532" sldId="256"/>
            <ac:spMk id="3" creationId="{DB06B7C8-4090-70EA-B8C5-A5290DEA6822}"/>
          </ac:spMkLst>
        </pc:spChg>
      </pc:sldChg>
    </pc:docChg>
  </pc:docChgLst>
  <pc:docChgLst>
    <pc:chgData name="Guest User" providerId="Windows Live" clId="Web-{A788B0E4-F6F8-1395-E398-0BDDA5E339B3}"/>
    <pc:docChg chg="modSld">
      <pc:chgData name="Guest User" userId="" providerId="Windows Live" clId="Web-{A788B0E4-F6F8-1395-E398-0BDDA5E339B3}" dt="2025-04-28T20:32:09.947" v="30" actId="20577"/>
      <pc:docMkLst>
        <pc:docMk/>
      </pc:docMkLst>
      <pc:sldChg chg="modSp">
        <pc:chgData name="Guest User" userId="" providerId="Windows Live" clId="Web-{A788B0E4-F6F8-1395-E398-0BDDA5E339B3}" dt="2025-04-28T19:48:09.258" v="25" actId="20577"/>
        <pc:sldMkLst>
          <pc:docMk/>
          <pc:sldMk cId="1632092532" sldId="256"/>
        </pc:sldMkLst>
        <pc:spChg chg="mod">
          <ac:chgData name="Guest User" userId="" providerId="Windows Live" clId="Web-{A788B0E4-F6F8-1395-E398-0BDDA5E339B3}" dt="2025-04-28T19:48:09.258" v="25" actId="20577"/>
          <ac:spMkLst>
            <pc:docMk/>
            <pc:sldMk cId="1632092532" sldId="256"/>
            <ac:spMk id="3" creationId="{DB06B7C8-4090-70EA-B8C5-A5290DEA6822}"/>
          </ac:spMkLst>
        </pc:spChg>
      </pc:sldChg>
      <pc:sldChg chg="modSp">
        <pc:chgData name="Guest User" userId="" providerId="Windows Live" clId="Web-{A788B0E4-F6F8-1395-E398-0BDDA5E339B3}" dt="2025-04-28T20:32:09.947" v="30" actId="20577"/>
        <pc:sldMkLst>
          <pc:docMk/>
          <pc:sldMk cId="2433064158" sldId="258"/>
        </pc:sldMkLst>
        <pc:graphicFrameChg chg="modGraphic">
          <ac:chgData name="Guest User" userId="" providerId="Windows Live" clId="Web-{A788B0E4-F6F8-1395-E398-0BDDA5E339B3}" dt="2025-04-28T20:32:09.947" v="30" actId="20577"/>
          <ac:graphicFrameMkLst>
            <pc:docMk/>
            <pc:sldMk cId="2433064158" sldId="258"/>
            <ac:graphicFrameMk id="8" creationId="{1920EAB0-EFA9-9B06-F675-88740E195DDD}"/>
          </ac:graphicFrameMkLst>
        </pc:graphicFrame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95D83D3-AB9D-46E1-8784-25A5F6E9DA70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7277D724-59EF-4C67-B86C-90ACD7287076}">
      <dgm:prSet phldrT="[Text]"/>
      <dgm:spPr/>
      <dgm:t>
        <a:bodyPr/>
        <a:lstStyle/>
        <a:p>
          <a:r>
            <a:rPr lang="en-US"/>
            <a:t>Data Acquisition</a:t>
          </a:r>
        </a:p>
      </dgm:t>
    </dgm:pt>
    <dgm:pt modelId="{D2961310-87FC-4094-8E3A-B0EEC61D60D6}" type="parTrans" cxnId="{AB520C4F-FEB1-4891-9873-8E37AB003782}">
      <dgm:prSet/>
      <dgm:spPr/>
      <dgm:t>
        <a:bodyPr/>
        <a:lstStyle/>
        <a:p>
          <a:endParaRPr lang="en-US"/>
        </a:p>
      </dgm:t>
    </dgm:pt>
    <dgm:pt modelId="{E395C8C6-13CC-4943-9274-4DF93D8979C2}" type="sibTrans" cxnId="{AB520C4F-FEB1-4891-9873-8E37AB003782}">
      <dgm:prSet/>
      <dgm:spPr/>
      <dgm:t>
        <a:bodyPr/>
        <a:lstStyle/>
        <a:p>
          <a:endParaRPr lang="en-US"/>
        </a:p>
      </dgm:t>
    </dgm:pt>
    <dgm:pt modelId="{B5024FEF-B844-4716-B040-20ED1E0C4D52}">
      <dgm:prSet phldrT="[Text]"/>
      <dgm:spPr/>
      <dgm:t>
        <a:bodyPr/>
        <a:lstStyle/>
        <a:p>
          <a:r>
            <a:rPr lang="en-US"/>
            <a:t>Data Processing</a:t>
          </a:r>
        </a:p>
      </dgm:t>
    </dgm:pt>
    <dgm:pt modelId="{6B98FE90-A326-4C0A-A255-B96166F3D9CB}" type="parTrans" cxnId="{34904874-412B-481A-AD69-DD44E64542FC}">
      <dgm:prSet/>
      <dgm:spPr/>
      <dgm:t>
        <a:bodyPr/>
        <a:lstStyle/>
        <a:p>
          <a:endParaRPr lang="en-US"/>
        </a:p>
      </dgm:t>
    </dgm:pt>
    <dgm:pt modelId="{EBC1EC87-07F8-4676-A03C-4E6B92444885}" type="sibTrans" cxnId="{34904874-412B-481A-AD69-DD44E64542FC}">
      <dgm:prSet/>
      <dgm:spPr/>
      <dgm:t>
        <a:bodyPr/>
        <a:lstStyle/>
        <a:p>
          <a:endParaRPr lang="en-US"/>
        </a:p>
      </dgm:t>
    </dgm:pt>
    <dgm:pt modelId="{BE3274D9-1B80-49CC-A8C6-B180B00A5578}">
      <dgm:prSet phldrT="[Text]"/>
      <dgm:spPr/>
      <dgm:t>
        <a:bodyPr/>
        <a:lstStyle/>
        <a:p>
          <a:r>
            <a:rPr lang="en-US"/>
            <a:t>Predictive maintenance and energy forecasting models</a:t>
          </a:r>
        </a:p>
      </dgm:t>
    </dgm:pt>
    <dgm:pt modelId="{D0CB7F5A-7F58-4138-A971-2C5A9F141074}" type="parTrans" cxnId="{41F3E80E-3E64-4738-9862-ECDC9483D09D}">
      <dgm:prSet/>
      <dgm:spPr/>
      <dgm:t>
        <a:bodyPr/>
        <a:lstStyle/>
        <a:p>
          <a:endParaRPr lang="en-US"/>
        </a:p>
      </dgm:t>
    </dgm:pt>
    <dgm:pt modelId="{86C90E5B-816E-4D93-9FAB-1A38318FCC81}" type="sibTrans" cxnId="{41F3E80E-3E64-4738-9862-ECDC9483D09D}">
      <dgm:prSet/>
      <dgm:spPr/>
      <dgm:t>
        <a:bodyPr/>
        <a:lstStyle/>
        <a:p>
          <a:endParaRPr lang="en-US"/>
        </a:p>
      </dgm:t>
    </dgm:pt>
    <dgm:pt modelId="{79748EA4-90AE-46A5-8446-94BDA4C50744}">
      <dgm:prSet phldrT="[Text]"/>
      <dgm:spPr/>
      <dgm:t>
        <a:bodyPr/>
        <a:lstStyle/>
        <a:p>
          <a:r>
            <a:rPr lang="en-US"/>
            <a:t>Integration and optimization</a:t>
          </a:r>
        </a:p>
      </dgm:t>
    </dgm:pt>
    <dgm:pt modelId="{C968AC4A-06CA-4BB5-8E72-6A00B1000CF2}" type="parTrans" cxnId="{ECB85580-C1A4-42E0-AA78-16C14547D5CD}">
      <dgm:prSet/>
      <dgm:spPr/>
      <dgm:t>
        <a:bodyPr/>
        <a:lstStyle/>
        <a:p>
          <a:endParaRPr lang="en-US"/>
        </a:p>
      </dgm:t>
    </dgm:pt>
    <dgm:pt modelId="{9EEA218E-601B-4BD0-A4CC-D7777C4E7A84}" type="sibTrans" cxnId="{ECB85580-C1A4-42E0-AA78-16C14547D5CD}">
      <dgm:prSet/>
      <dgm:spPr/>
      <dgm:t>
        <a:bodyPr/>
        <a:lstStyle/>
        <a:p>
          <a:endParaRPr lang="en-US"/>
        </a:p>
      </dgm:t>
    </dgm:pt>
    <dgm:pt modelId="{C6D05227-60FA-43B5-B5E8-4EF4AE10E3B7}">
      <dgm:prSet phldrT="[Text]"/>
      <dgm:spPr/>
      <dgm:t>
        <a:bodyPr/>
        <a:lstStyle/>
        <a:p>
          <a:r>
            <a:rPr lang="en-US"/>
            <a:t>Visualization &amp; Dashboard</a:t>
          </a:r>
        </a:p>
      </dgm:t>
    </dgm:pt>
    <dgm:pt modelId="{C494D791-83F7-4D9E-A6AB-BADBCE727494}" type="parTrans" cxnId="{174B2AA6-05A2-4147-98FB-9EE410145945}">
      <dgm:prSet/>
      <dgm:spPr/>
      <dgm:t>
        <a:bodyPr/>
        <a:lstStyle/>
        <a:p>
          <a:endParaRPr lang="en-US"/>
        </a:p>
      </dgm:t>
    </dgm:pt>
    <dgm:pt modelId="{543451C2-127D-433D-91BD-45235E0BD425}" type="sibTrans" cxnId="{174B2AA6-05A2-4147-98FB-9EE410145945}">
      <dgm:prSet/>
      <dgm:spPr/>
      <dgm:t>
        <a:bodyPr/>
        <a:lstStyle/>
        <a:p>
          <a:endParaRPr lang="en-US"/>
        </a:p>
      </dgm:t>
    </dgm:pt>
    <dgm:pt modelId="{492DA910-4AD1-4C35-ABB4-607FD4268B88}">
      <dgm:prSet phldrT="[Text]"/>
      <dgm:spPr/>
      <dgm:t>
        <a:bodyPr/>
        <a:lstStyle/>
        <a:p>
          <a:r>
            <a:rPr lang="en-US"/>
            <a:t>User actions on alerts</a:t>
          </a:r>
        </a:p>
      </dgm:t>
    </dgm:pt>
    <dgm:pt modelId="{6325149E-E29B-4B9A-969B-AE9C6F1B0025}" type="parTrans" cxnId="{571B4607-F8A4-4D5E-91A7-4B3EE20351D6}">
      <dgm:prSet/>
      <dgm:spPr/>
      <dgm:t>
        <a:bodyPr/>
        <a:lstStyle/>
        <a:p>
          <a:endParaRPr lang="en-US"/>
        </a:p>
      </dgm:t>
    </dgm:pt>
    <dgm:pt modelId="{2DEEC0E9-1A52-4A4B-8713-2A837AE8D3E8}" type="sibTrans" cxnId="{571B4607-F8A4-4D5E-91A7-4B3EE20351D6}">
      <dgm:prSet/>
      <dgm:spPr/>
      <dgm:t>
        <a:bodyPr/>
        <a:lstStyle/>
        <a:p>
          <a:endParaRPr lang="en-US"/>
        </a:p>
      </dgm:t>
    </dgm:pt>
    <dgm:pt modelId="{1237BA0F-2106-4322-BA2F-72CDE2AECA2A}" type="pres">
      <dgm:prSet presAssocID="{195D83D3-AB9D-46E1-8784-25A5F6E9DA70}" presName="linear" presStyleCnt="0">
        <dgm:presLayoutVars>
          <dgm:animLvl val="lvl"/>
          <dgm:resizeHandles val="exact"/>
        </dgm:presLayoutVars>
      </dgm:prSet>
      <dgm:spPr/>
    </dgm:pt>
    <dgm:pt modelId="{9C184AF9-6387-4435-B278-FC89DF7F645C}" type="pres">
      <dgm:prSet presAssocID="{7277D724-59EF-4C67-B86C-90ACD7287076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E24014F5-AF4B-4CE2-B8DE-9F1ABC879D49}" type="pres">
      <dgm:prSet presAssocID="{E395C8C6-13CC-4943-9274-4DF93D8979C2}" presName="spacer" presStyleCnt="0"/>
      <dgm:spPr/>
    </dgm:pt>
    <dgm:pt modelId="{C486EC97-C0E5-476E-B684-B55900629C28}" type="pres">
      <dgm:prSet presAssocID="{B5024FEF-B844-4716-B040-20ED1E0C4D52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068D0B6F-62B5-4F14-B249-8295D7C46411}" type="pres">
      <dgm:prSet presAssocID="{EBC1EC87-07F8-4676-A03C-4E6B92444885}" presName="spacer" presStyleCnt="0"/>
      <dgm:spPr/>
    </dgm:pt>
    <dgm:pt modelId="{32A710D1-C8C4-4183-8204-D5572A725E61}" type="pres">
      <dgm:prSet presAssocID="{BE3274D9-1B80-49CC-A8C6-B180B00A5578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D0E962FE-B328-4DCE-8230-EB00E784CDE3}" type="pres">
      <dgm:prSet presAssocID="{86C90E5B-816E-4D93-9FAB-1A38318FCC81}" presName="spacer" presStyleCnt="0"/>
      <dgm:spPr/>
    </dgm:pt>
    <dgm:pt modelId="{2FD86371-9547-4D48-95F8-1B845CC882A8}" type="pres">
      <dgm:prSet presAssocID="{79748EA4-90AE-46A5-8446-94BDA4C50744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3B90125C-3402-482C-BA04-E2D29199EE64}" type="pres">
      <dgm:prSet presAssocID="{9EEA218E-601B-4BD0-A4CC-D7777C4E7A84}" presName="spacer" presStyleCnt="0"/>
      <dgm:spPr/>
    </dgm:pt>
    <dgm:pt modelId="{323AE6F6-0D90-48C4-8119-A0F4F0D0EC4F}" type="pres">
      <dgm:prSet presAssocID="{C6D05227-60FA-43B5-B5E8-4EF4AE10E3B7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83BD2A08-E217-4117-BA46-32E145F37B06}" type="pres">
      <dgm:prSet presAssocID="{543451C2-127D-433D-91BD-45235E0BD425}" presName="spacer" presStyleCnt="0"/>
      <dgm:spPr/>
    </dgm:pt>
    <dgm:pt modelId="{3ED59CF7-8068-4653-8676-DF2AB529C931}" type="pres">
      <dgm:prSet presAssocID="{492DA910-4AD1-4C35-ABB4-607FD4268B88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571B4607-F8A4-4D5E-91A7-4B3EE20351D6}" srcId="{195D83D3-AB9D-46E1-8784-25A5F6E9DA70}" destId="{492DA910-4AD1-4C35-ABB4-607FD4268B88}" srcOrd="5" destOrd="0" parTransId="{6325149E-E29B-4B9A-969B-AE9C6F1B0025}" sibTransId="{2DEEC0E9-1A52-4A4B-8713-2A837AE8D3E8}"/>
    <dgm:cxn modelId="{41F3E80E-3E64-4738-9862-ECDC9483D09D}" srcId="{195D83D3-AB9D-46E1-8784-25A5F6E9DA70}" destId="{BE3274D9-1B80-49CC-A8C6-B180B00A5578}" srcOrd="2" destOrd="0" parTransId="{D0CB7F5A-7F58-4138-A971-2C5A9F141074}" sibTransId="{86C90E5B-816E-4D93-9FAB-1A38318FCC81}"/>
    <dgm:cxn modelId="{FBEFD724-9CE9-44FF-9A1B-E393C387EE2E}" type="presOf" srcId="{79748EA4-90AE-46A5-8446-94BDA4C50744}" destId="{2FD86371-9547-4D48-95F8-1B845CC882A8}" srcOrd="0" destOrd="0" presId="urn:microsoft.com/office/officeart/2005/8/layout/vList2"/>
    <dgm:cxn modelId="{F4335536-C697-4039-A100-8C998DE0F076}" type="presOf" srcId="{195D83D3-AB9D-46E1-8784-25A5F6E9DA70}" destId="{1237BA0F-2106-4322-BA2F-72CDE2AECA2A}" srcOrd="0" destOrd="0" presId="urn:microsoft.com/office/officeart/2005/8/layout/vList2"/>
    <dgm:cxn modelId="{FF0F8D62-AD88-48E8-9ADB-C1B77B0B2C8C}" type="presOf" srcId="{BE3274D9-1B80-49CC-A8C6-B180B00A5578}" destId="{32A710D1-C8C4-4183-8204-D5572A725E61}" srcOrd="0" destOrd="0" presId="urn:microsoft.com/office/officeart/2005/8/layout/vList2"/>
    <dgm:cxn modelId="{AB520C4F-FEB1-4891-9873-8E37AB003782}" srcId="{195D83D3-AB9D-46E1-8784-25A5F6E9DA70}" destId="{7277D724-59EF-4C67-B86C-90ACD7287076}" srcOrd="0" destOrd="0" parTransId="{D2961310-87FC-4094-8E3A-B0EEC61D60D6}" sibTransId="{E395C8C6-13CC-4943-9274-4DF93D8979C2}"/>
    <dgm:cxn modelId="{34904874-412B-481A-AD69-DD44E64542FC}" srcId="{195D83D3-AB9D-46E1-8784-25A5F6E9DA70}" destId="{B5024FEF-B844-4716-B040-20ED1E0C4D52}" srcOrd="1" destOrd="0" parTransId="{6B98FE90-A326-4C0A-A255-B96166F3D9CB}" sibTransId="{EBC1EC87-07F8-4676-A03C-4E6B92444885}"/>
    <dgm:cxn modelId="{54D0447B-F764-4BFC-A85C-E62CA8F3152C}" type="presOf" srcId="{B5024FEF-B844-4716-B040-20ED1E0C4D52}" destId="{C486EC97-C0E5-476E-B684-B55900629C28}" srcOrd="0" destOrd="0" presId="urn:microsoft.com/office/officeart/2005/8/layout/vList2"/>
    <dgm:cxn modelId="{ECB85580-C1A4-42E0-AA78-16C14547D5CD}" srcId="{195D83D3-AB9D-46E1-8784-25A5F6E9DA70}" destId="{79748EA4-90AE-46A5-8446-94BDA4C50744}" srcOrd="3" destOrd="0" parTransId="{C968AC4A-06CA-4BB5-8E72-6A00B1000CF2}" sibTransId="{9EEA218E-601B-4BD0-A4CC-D7777C4E7A84}"/>
    <dgm:cxn modelId="{757E7791-08D6-40D7-A6A4-311BBE9C789E}" type="presOf" srcId="{C6D05227-60FA-43B5-B5E8-4EF4AE10E3B7}" destId="{323AE6F6-0D90-48C4-8119-A0F4F0D0EC4F}" srcOrd="0" destOrd="0" presId="urn:microsoft.com/office/officeart/2005/8/layout/vList2"/>
    <dgm:cxn modelId="{174B2AA6-05A2-4147-98FB-9EE410145945}" srcId="{195D83D3-AB9D-46E1-8784-25A5F6E9DA70}" destId="{C6D05227-60FA-43B5-B5E8-4EF4AE10E3B7}" srcOrd="4" destOrd="0" parTransId="{C494D791-83F7-4D9E-A6AB-BADBCE727494}" sibTransId="{543451C2-127D-433D-91BD-45235E0BD425}"/>
    <dgm:cxn modelId="{3B5990A6-5FE7-4F89-A225-306FEBDEE620}" type="presOf" srcId="{492DA910-4AD1-4C35-ABB4-607FD4268B88}" destId="{3ED59CF7-8068-4653-8676-DF2AB529C931}" srcOrd="0" destOrd="0" presId="urn:microsoft.com/office/officeart/2005/8/layout/vList2"/>
    <dgm:cxn modelId="{C160C7C1-5D72-4D88-99E5-11182956413C}" type="presOf" srcId="{7277D724-59EF-4C67-B86C-90ACD7287076}" destId="{9C184AF9-6387-4435-B278-FC89DF7F645C}" srcOrd="0" destOrd="0" presId="urn:microsoft.com/office/officeart/2005/8/layout/vList2"/>
    <dgm:cxn modelId="{66F44BCA-31AD-40D1-A870-54E98B277178}" type="presParOf" srcId="{1237BA0F-2106-4322-BA2F-72CDE2AECA2A}" destId="{9C184AF9-6387-4435-B278-FC89DF7F645C}" srcOrd="0" destOrd="0" presId="urn:microsoft.com/office/officeart/2005/8/layout/vList2"/>
    <dgm:cxn modelId="{40BD47E2-5E2C-4C75-9128-1EB821500BF9}" type="presParOf" srcId="{1237BA0F-2106-4322-BA2F-72CDE2AECA2A}" destId="{E24014F5-AF4B-4CE2-B8DE-9F1ABC879D49}" srcOrd="1" destOrd="0" presId="urn:microsoft.com/office/officeart/2005/8/layout/vList2"/>
    <dgm:cxn modelId="{37CA440C-DD62-4A4C-A7C8-259F41D3D7A8}" type="presParOf" srcId="{1237BA0F-2106-4322-BA2F-72CDE2AECA2A}" destId="{C486EC97-C0E5-476E-B684-B55900629C28}" srcOrd="2" destOrd="0" presId="urn:microsoft.com/office/officeart/2005/8/layout/vList2"/>
    <dgm:cxn modelId="{B742462E-ECCC-4BAC-9D99-145164FEF759}" type="presParOf" srcId="{1237BA0F-2106-4322-BA2F-72CDE2AECA2A}" destId="{068D0B6F-62B5-4F14-B249-8295D7C46411}" srcOrd="3" destOrd="0" presId="urn:microsoft.com/office/officeart/2005/8/layout/vList2"/>
    <dgm:cxn modelId="{7A1F1110-FE19-4CD7-AEA9-1FBE008CAD36}" type="presParOf" srcId="{1237BA0F-2106-4322-BA2F-72CDE2AECA2A}" destId="{32A710D1-C8C4-4183-8204-D5572A725E61}" srcOrd="4" destOrd="0" presId="urn:microsoft.com/office/officeart/2005/8/layout/vList2"/>
    <dgm:cxn modelId="{27BC954E-C0D1-4B44-A034-07C04B61612C}" type="presParOf" srcId="{1237BA0F-2106-4322-BA2F-72CDE2AECA2A}" destId="{D0E962FE-B328-4DCE-8230-EB00E784CDE3}" srcOrd="5" destOrd="0" presId="urn:microsoft.com/office/officeart/2005/8/layout/vList2"/>
    <dgm:cxn modelId="{DAC3B81F-9969-429B-93C5-E700DED56F11}" type="presParOf" srcId="{1237BA0F-2106-4322-BA2F-72CDE2AECA2A}" destId="{2FD86371-9547-4D48-95F8-1B845CC882A8}" srcOrd="6" destOrd="0" presId="urn:microsoft.com/office/officeart/2005/8/layout/vList2"/>
    <dgm:cxn modelId="{CB687721-2967-4899-B5D7-AD270731A41C}" type="presParOf" srcId="{1237BA0F-2106-4322-BA2F-72CDE2AECA2A}" destId="{3B90125C-3402-482C-BA04-E2D29199EE64}" srcOrd="7" destOrd="0" presId="urn:microsoft.com/office/officeart/2005/8/layout/vList2"/>
    <dgm:cxn modelId="{F4802C9C-0D66-4FBE-91E8-3C0D19C6C8A9}" type="presParOf" srcId="{1237BA0F-2106-4322-BA2F-72CDE2AECA2A}" destId="{323AE6F6-0D90-48C4-8119-A0F4F0D0EC4F}" srcOrd="8" destOrd="0" presId="urn:microsoft.com/office/officeart/2005/8/layout/vList2"/>
    <dgm:cxn modelId="{115F1F7C-BD94-4C53-9E98-2CC97C8BFF73}" type="presParOf" srcId="{1237BA0F-2106-4322-BA2F-72CDE2AECA2A}" destId="{83BD2A08-E217-4117-BA46-32E145F37B06}" srcOrd="9" destOrd="0" presId="urn:microsoft.com/office/officeart/2005/8/layout/vList2"/>
    <dgm:cxn modelId="{ECD5C32C-78BB-4E61-86EE-A9505E8C9EFF}" type="presParOf" srcId="{1237BA0F-2106-4322-BA2F-72CDE2AECA2A}" destId="{3ED59CF7-8068-4653-8676-DF2AB529C931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36AC97A-DED9-4315-8519-DAC2CAED22A2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469AD391-30C3-4116-BF58-E619787D1360}">
      <dgm:prSet/>
      <dgm:spPr/>
      <dgm:t>
        <a:bodyPr/>
        <a:lstStyle/>
        <a:p>
          <a:r>
            <a:rPr lang="en-US" b="1"/>
            <a:t>CMAPSS Dataset</a:t>
          </a:r>
          <a:endParaRPr lang="en-US"/>
        </a:p>
      </dgm:t>
    </dgm:pt>
    <dgm:pt modelId="{0A8AD46D-40C6-4AA3-8804-80D581A130DD}" type="parTrans" cxnId="{FE167E9F-C41E-45D0-8266-E2E0FF61A93F}">
      <dgm:prSet/>
      <dgm:spPr/>
      <dgm:t>
        <a:bodyPr/>
        <a:lstStyle/>
        <a:p>
          <a:endParaRPr lang="en-US"/>
        </a:p>
      </dgm:t>
    </dgm:pt>
    <dgm:pt modelId="{4ABFED3C-8576-4E69-B731-366DBC14DD78}" type="sibTrans" cxnId="{FE167E9F-C41E-45D0-8266-E2E0FF61A93F}">
      <dgm:prSet/>
      <dgm:spPr/>
      <dgm:t>
        <a:bodyPr/>
        <a:lstStyle/>
        <a:p>
          <a:endParaRPr lang="en-US"/>
        </a:p>
      </dgm:t>
    </dgm:pt>
    <dgm:pt modelId="{993C8F59-8BFD-4711-B7F4-6D90884CB653}">
      <dgm:prSet/>
      <dgm:spPr/>
      <dgm:t>
        <a:bodyPr/>
        <a:lstStyle/>
        <a:p>
          <a:r>
            <a:rPr lang="en-US" b="1"/>
            <a:t>NASA collected data</a:t>
          </a:r>
          <a:r>
            <a:rPr lang="en-US"/>
            <a:t> from 100 engines, each with about </a:t>
          </a:r>
          <a:r>
            <a:rPr lang="en-US">
              <a:latin typeface="Grandview Display"/>
            </a:rPr>
            <a:t>21000</a:t>
          </a:r>
          <a:r>
            <a:rPr lang="en-US"/>
            <a:t> samples.</a:t>
          </a:r>
        </a:p>
      </dgm:t>
    </dgm:pt>
    <dgm:pt modelId="{DFA88CAD-0481-4931-8949-8AF22FF5FC70}" type="parTrans" cxnId="{12230A62-1F4F-4AF0-926E-E259125BEEAD}">
      <dgm:prSet/>
      <dgm:spPr/>
      <dgm:t>
        <a:bodyPr/>
        <a:lstStyle/>
        <a:p>
          <a:endParaRPr lang="en-US"/>
        </a:p>
      </dgm:t>
    </dgm:pt>
    <dgm:pt modelId="{CA429FE6-C839-46AF-8BA3-758F8EBFAEC6}" type="sibTrans" cxnId="{12230A62-1F4F-4AF0-926E-E259125BEEAD}">
      <dgm:prSet/>
      <dgm:spPr/>
      <dgm:t>
        <a:bodyPr/>
        <a:lstStyle/>
        <a:p>
          <a:endParaRPr lang="en-US"/>
        </a:p>
      </dgm:t>
    </dgm:pt>
    <dgm:pt modelId="{FB799FB9-085A-40AC-AD8A-727E479225DA}">
      <dgm:prSet/>
      <dgm:spPr/>
      <dgm:t>
        <a:bodyPr/>
        <a:lstStyle/>
        <a:p>
          <a:r>
            <a:rPr lang="en-US"/>
            <a:t>Each sample includes 23 sensor readings and 3 operational settings.</a:t>
          </a:r>
        </a:p>
      </dgm:t>
    </dgm:pt>
    <dgm:pt modelId="{75F35F31-0A83-4FDB-A562-AF0292545909}" type="parTrans" cxnId="{8AF8E64E-92F3-41E0-AF12-8A620B4ADD20}">
      <dgm:prSet/>
      <dgm:spPr/>
      <dgm:t>
        <a:bodyPr/>
        <a:lstStyle/>
        <a:p>
          <a:endParaRPr lang="en-US"/>
        </a:p>
      </dgm:t>
    </dgm:pt>
    <dgm:pt modelId="{B3C57D03-C1EA-46F9-8481-411A91522605}" type="sibTrans" cxnId="{8AF8E64E-92F3-41E0-AF12-8A620B4ADD20}">
      <dgm:prSet/>
      <dgm:spPr/>
      <dgm:t>
        <a:bodyPr/>
        <a:lstStyle/>
        <a:p>
          <a:endParaRPr lang="en-US"/>
        </a:p>
      </dgm:t>
    </dgm:pt>
    <dgm:pt modelId="{302869CE-9335-47FD-A8FF-03217CEC9048}">
      <dgm:prSet/>
      <dgm:spPr/>
      <dgm:t>
        <a:bodyPr/>
        <a:lstStyle/>
        <a:p>
          <a:r>
            <a:rPr lang="en-US"/>
            <a:t>The dataset is used to predict the remaining life of engines over time.</a:t>
          </a:r>
        </a:p>
      </dgm:t>
    </dgm:pt>
    <dgm:pt modelId="{81A14766-EA1F-417A-AFD7-B60BE2792F61}" type="parTrans" cxnId="{4958BB0D-825F-479B-87C0-E853856FD7BD}">
      <dgm:prSet/>
      <dgm:spPr/>
      <dgm:t>
        <a:bodyPr/>
        <a:lstStyle/>
        <a:p>
          <a:endParaRPr lang="en-US"/>
        </a:p>
      </dgm:t>
    </dgm:pt>
    <dgm:pt modelId="{0856C76A-B556-4515-BCB9-BEB7CD05B300}" type="sibTrans" cxnId="{4958BB0D-825F-479B-87C0-E853856FD7BD}">
      <dgm:prSet/>
      <dgm:spPr/>
      <dgm:t>
        <a:bodyPr/>
        <a:lstStyle/>
        <a:p>
          <a:endParaRPr lang="en-US"/>
        </a:p>
      </dgm:t>
    </dgm:pt>
    <dgm:pt modelId="{D54F1C7D-4DEE-478C-9607-AF34735C477D}">
      <dgm:prSet/>
      <dgm:spPr/>
      <dgm:t>
        <a:bodyPr/>
        <a:lstStyle/>
        <a:p>
          <a:r>
            <a:rPr lang="en-US" b="1"/>
            <a:t>Steel Industry Energy Dataset</a:t>
          </a:r>
          <a:endParaRPr lang="en-US"/>
        </a:p>
      </dgm:t>
    </dgm:pt>
    <dgm:pt modelId="{EBCB7801-CAAC-410D-BE52-808597B8BD85}" type="parTrans" cxnId="{EE4A3FA1-C0DC-4E89-A7C5-33F9D5C191E6}">
      <dgm:prSet/>
      <dgm:spPr/>
      <dgm:t>
        <a:bodyPr/>
        <a:lstStyle/>
        <a:p>
          <a:endParaRPr lang="en-US"/>
        </a:p>
      </dgm:t>
    </dgm:pt>
    <dgm:pt modelId="{8D1BA672-E22C-4366-8AD7-0873B7CBD18A}" type="sibTrans" cxnId="{EE4A3FA1-C0DC-4E89-A7C5-33F9D5C191E6}">
      <dgm:prSet/>
      <dgm:spPr/>
      <dgm:t>
        <a:bodyPr/>
        <a:lstStyle/>
        <a:p>
          <a:endParaRPr lang="en-US"/>
        </a:p>
      </dgm:t>
    </dgm:pt>
    <dgm:pt modelId="{26E017E5-720B-4DB7-A0A4-0ECF152E0FF3}">
      <dgm:prSet/>
      <dgm:spPr/>
      <dgm:t>
        <a:bodyPr/>
        <a:lstStyle/>
        <a:p>
          <a:r>
            <a:rPr lang="en-US"/>
            <a:t>Real-time energy consumption data recorded from a steel plant at hourly intervals.</a:t>
          </a:r>
        </a:p>
      </dgm:t>
    </dgm:pt>
    <dgm:pt modelId="{2D58875B-91C8-4AFB-B300-9409A249E6E3}" type="parTrans" cxnId="{78452961-A9BB-45A2-B57B-2EB50E62E007}">
      <dgm:prSet/>
      <dgm:spPr/>
      <dgm:t>
        <a:bodyPr/>
        <a:lstStyle/>
        <a:p>
          <a:endParaRPr lang="en-US"/>
        </a:p>
      </dgm:t>
    </dgm:pt>
    <dgm:pt modelId="{BDAF87B6-42A6-489A-B577-8E0DEEFF57D1}" type="sibTrans" cxnId="{78452961-A9BB-45A2-B57B-2EB50E62E007}">
      <dgm:prSet/>
      <dgm:spPr/>
      <dgm:t>
        <a:bodyPr/>
        <a:lstStyle/>
        <a:p>
          <a:endParaRPr lang="en-US"/>
        </a:p>
      </dgm:t>
    </dgm:pt>
    <dgm:pt modelId="{6C600C47-5A96-446D-924A-9BC3E942DE99}">
      <dgm:prSet/>
      <dgm:spPr/>
      <dgm:t>
        <a:bodyPr/>
        <a:lstStyle/>
        <a:p>
          <a:r>
            <a:rPr lang="en-US"/>
            <a:t>Includes features like energy usage, ambient temperature, and operational settings affecting power needs.</a:t>
          </a:r>
        </a:p>
      </dgm:t>
    </dgm:pt>
    <dgm:pt modelId="{B8E906C4-1CB1-49AC-8BB5-26E11FD5B811}" type="parTrans" cxnId="{4EEFF56F-96BE-4915-8B14-E61A72A02590}">
      <dgm:prSet/>
      <dgm:spPr/>
      <dgm:t>
        <a:bodyPr/>
        <a:lstStyle/>
        <a:p>
          <a:endParaRPr lang="en-US"/>
        </a:p>
      </dgm:t>
    </dgm:pt>
    <dgm:pt modelId="{305D450E-71FA-4930-9ED3-BBB8911C2733}" type="sibTrans" cxnId="{4EEFF56F-96BE-4915-8B14-E61A72A02590}">
      <dgm:prSet/>
      <dgm:spPr/>
      <dgm:t>
        <a:bodyPr/>
        <a:lstStyle/>
        <a:p>
          <a:endParaRPr lang="en-US"/>
        </a:p>
      </dgm:t>
    </dgm:pt>
    <dgm:pt modelId="{5EB379B2-2958-4E77-97BD-48436D53D82A}">
      <dgm:prSet/>
      <dgm:spPr/>
      <dgm:t>
        <a:bodyPr/>
        <a:lstStyle/>
        <a:p>
          <a:r>
            <a:rPr lang="en-US" b="1"/>
            <a:t>Synthetic Data Generation</a:t>
          </a:r>
          <a:endParaRPr lang="en-US"/>
        </a:p>
      </dgm:t>
    </dgm:pt>
    <dgm:pt modelId="{408095FB-6613-4305-B5F7-CA910F69613C}" type="parTrans" cxnId="{D23E96DE-5E61-4F69-ACAC-5B3FFFCDDABA}">
      <dgm:prSet/>
      <dgm:spPr/>
      <dgm:t>
        <a:bodyPr/>
        <a:lstStyle/>
        <a:p>
          <a:endParaRPr lang="en-US"/>
        </a:p>
      </dgm:t>
    </dgm:pt>
    <dgm:pt modelId="{04460DC4-EC25-4D6D-9E72-1D230E1DB534}" type="sibTrans" cxnId="{D23E96DE-5E61-4F69-ACAC-5B3FFFCDDABA}">
      <dgm:prSet/>
      <dgm:spPr/>
      <dgm:t>
        <a:bodyPr/>
        <a:lstStyle/>
        <a:p>
          <a:endParaRPr lang="en-US"/>
        </a:p>
      </dgm:t>
    </dgm:pt>
    <dgm:pt modelId="{1A8AE58A-4D97-4CFC-A1F6-37AF3959AB4C}">
      <dgm:prSet/>
      <dgm:spPr/>
      <dgm:t>
        <a:bodyPr/>
        <a:lstStyle/>
        <a:p>
          <a:r>
            <a:rPr lang="en-US"/>
            <a:t>From the combined data set of both CMAPSS and  Energy forecasting.</a:t>
          </a:r>
        </a:p>
      </dgm:t>
    </dgm:pt>
    <dgm:pt modelId="{732240C0-30D9-42EA-AAA1-3018ECD017EB}" type="parTrans" cxnId="{5A466302-6959-4B54-8E69-4EBDC81ACC82}">
      <dgm:prSet/>
      <dgm:spPr/>
      <dgm:t>
        <a:bodyPr/>
        <a:lstStyle/>
        <a:p>
          <a:endParaRPr lang="en-US"/>
        </a:p>
      </dgm:t>
    </dgm:pt>
    <dgm:pt modelId="{A7976C6B-5336-44A5-ABEE-A0B4063ACD44}" type="sibTrans" cxnId="{5A466302-6959-4B54-8E69-4EBDC81ACC82}">
      <dgm:prSet/>
      <dgm:spPr/>
      <dgm:t>
        <a:bodyPr/>
        <a:lstStyle/>
        <a:p>
          <a:endParaRPr lang="en-US"/>
        </a:p>
      </dgm:t>
    </dgm:pt>
    <dgm:pt modelId="{9DA599AF-6B1B-4EDE-8231-9BFE0446BB74}" type="pres">
      <dgm:prSet presAssocID="{336AC97A-DED9-4315-8519-DAC2CAED22A2}" presName="linear" presStyleCnt="0">
        <dgm:presLayoutVars>
          <dgm:animLvl val="lvl"/>
          <dgm:resizeHandles val="exact"/>
        </dgm:presLayoutVars>
      </dgm:prSet>
      <dgm:spPr/>
    </dgm:pt>
    <dgm:pt modelId="{592ED0D0-E685-44DA-8605-7F7F8DE71414}" type="pres">
      <dgm:prSet presAssocID="{469AD391-30C3-4116-BF58-E619787D1360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5CAA0F20-6321-40D9-98D7-AED8774299EF}" type="pres">
      <dgm:prSet presAssocID="{469AD391-30C3-4116-BF58-E619787D1360}" presName="childText" presStyleLbl="revTx" presStyleIdx="0" presStyleCnt="3">
        <dgm:presLayoutVars>
          <dgm:bulletEnabled val="1"/>
        </dgm:presLayoutVars>
      </dgm:prSet>
      <dgm:spPr/>
    </dgm:pt>
    <dgm:pt modelId="{8C452C8C-83A4-4FE0-AF69-545515500487}" type="pres">
      <dgm:prSet presAssocID="{D54F1C7D-4DEE-478C-9607-AF34735C477D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EF6BBBE8-4D8E-406C-B582-6E1456D7D5B9}" type="pres">
      <dgm:prSet presAssocID="{D54F1C7D-4DEE-478C-9607-AF34735C477D}" presName="childText" presStyleLbl="revTx" presStyleIdx="1" presStyleCnt="3">
        <dgm:presLayoutVars>
          <dgm:bulletEnabled val="1"/>
        </dgm:presLayoutVars>
      </dgm:prSet>
      <dgm:spPr/>
    </dgm:pt>
    <dgm:pt modelId="{405734BC-E02F-4407-A3F0-FD6B5FA558D9}" type="pres">
      <dgm:prSet presAssocID="{5EB379B2-2958-4E77-97BD-48436D53D82A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AB9ED252-A7C8-44E9-894F-213C068CF798}" type="pres">
      <dgm:prSet presAssocID="{5EB379B2-2958-4E77-97BD-48436D53D82A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5A466302-6959-4B54-8E69-4EBDC81ACC82}" srcId="{5EB379B2-2958-4E77-97BD-48436D53D82A}" destId="{1A8AE58A-4D97-4CFC-A1F6-37AF3959AB4C}" srcOrd="0" destOrd="0" parTransId="{732240C0-30D9-42EA-AAA1-3018ECD017EB}" sibTransId="{A7976C6B-5336-44A5-ABEE-A0B4063ACD44}"/>
    <dgm:cxn modelId="{58F33408-7C42-48FF-85BE-891085E11879}" type="presOf" srcId="{302869CE-9335-47FD-A8FF-03217CEC9048}" destId="{5CAA0F20-6321-40D9-98D7-AED8774299EF}" srcOrd="0" destOrd="2" presId="urn:microsoft.com/office/officeart/2005/8/layout/vList2"/>
    <dgm:cxn modelId="{4958BB0D-825F-479B-87C0-E853856FD7BD}" srcId="{469AD391-30C3-4116-BF58-E619787D1360}" destId="{302869CE-9335-47FD-A8FF-03217CEC9048}" srcOrd="2" destOrd="0" parTransId="{81A14766-EA1F-417A-AFD7-B60BE2792F61}" sibTransId="{0856C76A-B556-4515-BCB9-BEB7CD05B300}"/>
    <dgm:cxn modelId="{78452961-A9BB-45A2-B57B-2EB50E62E007}" srcId="{D54F1C7D-4DEE-478C-9607-AF34735C477D}" destId="{26E017E5-720B-4DB7-A0A4-0ECF152E0FF3}" srcOrd="0" destOrd="0" parTransId="{2D58875B-91C8-4AFB-B300-9409A249E6E3}" sibTransId="{BDAF87B6-42A6-489A-B577-8E0DEEFF57D1}"/>
    <dgm:cxn modelId="{12230A62-1F4F-4AF0-926E-E259125BEEAD}" srcId="{469AD391-30C3-4116-BF58-E619787D1360}" destId="{993C8F59-8BFD-4711-B7F4-6D90884CB653}" srcOrd="0" destOrd="0" parTransId="{DFA88CAD-0481-4931-8949-8AF22FF5FC70}" sibTransId="{CA429FE6-C839-46AF-8BA3-758F8EBFAEC6}"/>
    <dgm:cxn modelId="{BCF5E944-8801-47E8-8FFA-14458D9A8FB0}" type="presOf" srcId="{5EB379B2-2958-4E77-97BD-48436D53D82A}" destId="{405734BC-E02F-4407-A3F0-FD6B5FA558D9}" srcOrd="0" destOrd="0" presId="urn:microsoft.com/office/officeart/2005/8/layout/vList2"/>
    <dgm:cxn modelId="{8AF8E64E-92F3-41E0-AF12-8A620B4ADD20}" srcId="{469AD391-30C3-4116-BF58-E619787D1360}" destId="{FB799FB9-085A-40AC-AD8A-727E479225DA}" srcOrd="1" destOrd="0" parTransId="{75F35F31-0A83-4FDB-A562-AF0292545909}" sibTransId="{B3C57D03-C1EA-46F9-8481-411A91522605}"/>
    <dgm:cxn modelId="{4EEFF56F-96BE-4915-8B14-E61A72A02590}" srcId="{D54F1C7D-4DEE-478C-9607-AF34735C477D}" destId="{6C600C47-5A96-446D-924A-9BC3E942DE99}" srcOrd="1" destOrd="0" parTransId="{B8E906C4-1CB1-49AC-8BB5-26E11FD5B811}" sibTransId="{305D450E-71FA-4930-9ED3-BBB8911C2733}"/>
    <dgm:cxn modelId="{9B21C98A-7B7B-49AD-BCDC-A7001E58BCE6}" type="presOf" srcId="{469AD391-30C3-4116-BF58-E619787D1360}" destId="{592ED0D0-E685-44DA-8605-7F7F8DE71414}" srcOrd="0" destOrd="0" presId="urn:microsoft.com/office/officeart/2005/8/layout/vList2"/>
    <dgm:cxn modelId="{9F38A594-0447-4F8C-BF18-C280AD38EF77}" type="presOf" srcId="{993C8F59-8BFD-4711-B7F4-6D90884CB653}" destId="{5CAA0F20-6321-40D9-98D7-AED8774299EF}" srcOrd="0" destOrd="0" presId="urn:microsoft.com/office/officeart/2005/8/layout/vList2"/>
    <dgm:cxn modelId="{FE167E9F-C41E-45D0-8266-E2E0FF61A93F}" srcId="{336AC97A-DED9-4315-8519-DAC2CAED22A2}" destId="{469AD391-30C3-4116-BF58-E619787D1360}" srcOrd="0" destOrd="0" parTransId="{0A8AD46D-40C6-4AA3-8804-80D581A130DD}" sibTransId="{4ABFED3C-8576-4E69-B731-366DBC14DD78}"/>
    <dgm:cxn modelId="{EE4A3FA1-C0DC-4E89-A7C5-33F9D5C191E6}" srcId="{336AC97A-DED9-4315-8519-DAC2CAED22A2}" destId="{D54F1C7D-4DEE-478C-9607-AF34735C477D}" srcOrd="1" destOrd="0" parTransId="{EBCB7801-CAAC-410D-BE52-808597B8BD85}" sibTransId="{8D1BA672-E22C-4366-8AD7-0873B7CBD18A}"/>
    <dgm:cxn modelId="{C0CFD3A6-F7F1-4BF7-A379-5788AD9DEF4C}" type="presOf" srcId="{1A8AE58A-4D97-4CFC-A1F6-37AF3959AB4C}" destId="{AB9ED252-A7C8-44E9-894F-213C068CF798}" srcOrd="0" destOrd="0" presId="urn:microsoft.com/office/officeart/2005/8/layout/vList2"/>
    <dgm:cxn modelId="{F299CEA8-797A-458A-93BC-E7927E341A94}" type="presOf" srcId="{26E017E5-720B-4DB7-A0A4-0ECF152E0FF3}" destId="{EF6BBBE8-4D8E-406C-B582-6E1456D7D5B9}" srcOrd="0" destOrd="0" presId="urn:microsoft.com/office/officeart/2005/8/layout/vList2"/>
    <dgm:cxn modelId="{B7EF4DAB-EB0F-40CF-87C1-CCEC22DC2736}" type="presOf" srcId="{336AC97A-DED9-4315-8519-DAC2CAED22A2}" destId="{9DA599AF-6B1B-4EDE-8231-9BFE0446BB74}" srcOrd="0" destOrd="0" presId="urn:microsoft.com/office/officeart/2005/8/layout/vList2"/>
    <dgm:cxn modelId="{BEF84BBB-CC2C-4CCA-A524-9C2BB2CFBE32}" type="presOf" srcId="{D54F1C7D-4DEE-478C-9607-AF34735C477D}" destId="{8C452C8C-83A4-4FE0-AF69-545515500487}" srcOrd="0" destOrd="0" presId="urn:microsoft.com/office/officeart/2005/8/layout/vList2"/>
    <dgm:cxn modelId="{C32178BF-E7FF-4E89-A6EA-E5B2862886D7}" type="presOf" srcId="{6C600C47-5A96-446D-924A-9BC3E942DE99}" destId="{EF6BBBE8-4D8E-406C-B582-6E1456D7D5B9}" srcOrd="0" destOrd="1" presId="urn:microsoft.com/office/officeart/2005/8/layout/vList2"/>
    <dgm:cxn modelId="{93104DD5-D389-4EE9-A668-C8C279912180}" type="presOf" srcId="{FB799FB9-085A-40AC-AD8A-727E479225DA}" destId="{5CAA0F20-6321-40D9-98D7-AED8774299EF}" srcOrd="0" destOrd="1" presId="urn:microsoft.com/office/officeart/2005/8/layout/vList2"/>
    <dgm:cxn modelId="{D23E96DE-5E61-4F69-ACAC-5B3FFFCDDABA}" srcId="{336AC97A-DED9-4315-8519-DAC2CAED22A2}" destId="{5EB379B2-2958-4E77-97BD-48436D53D82A}" srcOrd="2" destOrd="0" parTransId="{408095FB-6613-4305-B5F7-CA910F69613C}" sibTransId="{04460DC4-EC25-4D6D-9E72-1D230E1DB534}"/>
    <dgm:cxn modelId="{B982956B-92D2-4A1F-87D3-7F8F4C532281}" type="presParOf" srcId="{9DA599AF-6B1B-4EDE-8231-9BFE0446BB74}" destId="{592ED0D0-E685-44DA-8605-7F7F8DE71414}" srcOrd="0" destOrd="0" presId="urn:microsoft.com/office/officeart/2005/8/layout/vList2"/>
    <dgm:cxn modelId="{55B996BE-13DA-440B-A805-5D74FDC715A4}" type="presParOf" srcId="{9DA599AF-6B1B-4EDE-8231-9BFE0446BB74}" destId="{5CAA0F20-6321-40D9-98D7-AED8774299EF}" srcOrd="1" destOrd="0" presId="urn:microsoft.com/office/officeart/2005/8/layout/vList2"/>
    <dgm:cxn modelId="{FE52E228-F589-49F8-A934-7244F46AEFA1}" type="presParOf" srcId="{9DA599AF-6B1B-4EDE-8231-9BFE0446BB74}" destId="{8C452C8C-83A4-4FE0-AF69-545515500487}" srcOrd="2" destOrd="0" presId="urn:microsoft.com/office/officeart/2005/8/layout/vList2"/>
    <dgm:cxn modelId="{87BE4887-3CEF-408A-9B12-E1DC8DC036D4}" type="presParOf" srcId="{9DA599AF-6B1B-4EDE-8231-9BFE0446BB74}" destId="{EF6BBBE8-4D8E-406C-B582-6E1456D7D5B9}" srcOrd="3" destOrd="0" presId="urn:microsoft.com/office/officeart/2005/8/layout/vList2"/>
    <dgm:cxn modelId="{87F75FB9-7FB6-4607-B0EA-D97D9807262A}" type="presParOf" srcId="{9DA599AF-6B1B-4EDE-8231-9BFE0446BB74}" destId="{405734BC-E02F-4407-A3F0-FD6B5FA558D9}" srcOrd="4" destOrd="0" presId="urn:microsoft.com/office/officeart/2005/8/layout/vList2"/>
    <dgm:cxn modelId="{3150315C-AAFD-4FB0-9FF8-DD682449DDA0}" type="presParOf" srcId="{9DA599AF-6B1B-4EDE-8231-9BFE0446BB74}" destId="{AB9ED252-A7C8-44E9-894F-213C068CF798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184AF9-6387-4435-B278-FC89DF7F645C}">
      <dsp:nvSpPr>
        <dsp:cNvPr id="0" name=""/>
        <dsp:cNvSpPr/>
      </dsp:nvSpPr>
      <dsp:spPr>
        <a:xfrm>
          <a:off x="0" y="70162"/>
          <a:ext cx="5375383" cy="779512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Data Acquisition</a:t>
          </a:r>
        </a:p>
      </dsp:txBody>
      <dsp:txXfrm>
        <a:off x="38053" y="108215"/>
        <a:ext cx="5299277" cy="703406"/>
      </dsp:txXfrm>
    </dsp:sp>
    <dsp:sp modelId="{C486EC97-C0E5-476E-B684-B55900629C28}">
      <dsp:nvSpPr>
        <dsp:cNvPr id="0" name=""/>
        <dsp:cNvSpPr/>
      </dsp:nvSpPr>
      <dsp:spPr>
        <a:xfrm>
          <a:off x="0" y="907275"/>
          <a:ext cx="5375383" cy="779512"/>
        </a:xfrm>
        <a:prstGeom prst="roundRect">
          <a:avLst/>
        </a:prstGeom>
        <a:solidFill>
          <a:schemeClr val="accent2">
            <a:hueOff val="1414419"/>
            <a:satOff val="-5328"/>
            <a:lumOff val="447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Data Processing</a:t>
          </a:r>
        </a:p>
      </dsp:txBody>
      <dsp:txXfrm>
        <a:off x="38053" y="945328"/>
        <a:ext cx="5299277" cy="703406"/>
      </dsp:txXfrm>
    </dsp:sp>
    <dsp:sp modelId="{32A710D1-C8C4-4183-8204-D5572A725E61}">
      <dsp:nvSpPr>
        <dsp:cNvPr id="0" name=""/>
        <dsp:cNvSpPr/>
      </dsp:nvSpPr>
      <dsp:spPr>
        <a:xfrm>
          <a:off x="0" y="1744387"/>
          <a:ext cx="5375383" cy="779512"/>
        </a:xfrm>
        <a:prstGeom prst="roundRect">
          <a:avLst/>
        </a:prstGeom>
        <a:solidFill>
          <a:schemeClr val="accent2">
            <a:hueOff val="2828839"/>
            <a:satOff val="-10655"/>
            <a:lumOff val="894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Predictive maintenance and energy forecasting models</a:t>
          </a:r>
        </a:p>
      </dsp:txBody>
      <dsp:txXfrm>
        <a:off x="38053" y="1782440"/>
        <a:ext cx="5299277" cy="703406"/>
      </dsp:txXfrm>
    </dsp:sp>
    <dsp:sp modelId="{2FD86371-9547-4D48-95F8-1B845CC882A8}">
      <dsp:nvSpPr>
        <dsp:cNvPr id="0" name=""/>
        <dsp:cNvSpPr/>
      </dsp:nvSpPr>
      <dsp:spPr>
        <a:xfrm>
          <a:off x="0" y="2581500"/>
          <a:ext cx="5375383" cy="779512"/>
        </a:xfrm>
        <a:prstGeom prst="roundRect">
          <a:avLst/>
        </a:prstGeom>
        <a:solidFill>
          <a:schemeClr val="accent2">
            <a:hueOff val="4243259"/>
            <a:satOff val="-15983"/>
            <a:lumOff val="1341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Integration and optimization</a:t>
          </a:r>
        </a:p>
      </dsp:txBody>
      <dsp:txXfrm>
        <a:off x="38053" y="2619553"/>
        <a:ext cx="5299277" cy="703406"/>
      </dsp:txXfrm>
    </dsp:sp>
    <dsp:sp modelId="{323AE6F6-0D90-48C4-8119-A0F4F0D0EC4F}">
      <dsp:nvSpPr>
        <dsp:cNvPr id="0" name=""/>
        <dsp:cNvSpPr/>
      </dsp:nvSpPr>
      <dsp:spPr>
        <a:xfrm>
          <a:off x="0" y="3418612"/>
          <a:ext cx="5375383" cy="779512"/>
        </a:xfrm>
        <a:prstGeom prst="roundRect">
          <a:avLst/>
        </a:prstGeom>
        <a:solidFill>
          <a:schemeClr val="accent2">
            <a:hueOff val="5657678"/>
            <a:satOff val="-21310"/>
            <a:lumOff val="1788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Visualization &amp; Dashboard</a:t>
          </a:r>
        </a:p>
      </dsp:txBody>
      <dsp:txXfrm>
        <a:off x="38053" y="3456665"/>
        <a:ext cx="5299277" cy="703406"/>
      </dsp:txXfrm>
    </dsp:sp>
    <dsp:sp modelId="{3ED59CF7-8068-4653-8676-DF2AB529C931}">
      <dsp:nvSpPr>
        <dsp:cNvPr id="0" name=""/>
        <dsp:cNvSpPr/>
      </dsp:nvSpPr>
      <dsp:spPr>
        <a:xfrm>
          <a:off x="0" y="4255725"/>
          <a:ext cx="5375383" cy="779512"/>
        </a:xfrm>
        <a:prstGeom prst="roundRect">
          <a:avLst/>
        </a:prstGeom>
        <a:solidFill>
          <a:schemeClr val="accent2">
            <a:hueOff val="7072097"/>
            <a:satOff val="-26638"/>
            <a:lumOff val="2235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User actions on alerts</a:t>
          </a:r>
        </a:p>
      </dsp:txBody>
      <dsp:txXfrm>
        <a:off x="38053" y="4293778"/>
        <a:ext cx="5299277" cy="70340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2ED0D0-E685-44DA-8605-7F7F8DE71414}">
      <dsp:nvSpPr>
        <dsp:cNvPr id="0" name=""/>
        <dsp:cNvSpPr/>
      </dsp:nvSpPr>
      <dsp:spPr>
        <a:xfrm>
          <a:off x="0" y="55846"/>
          <a:ext cx="7216416" cy="55165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/>
            <a:t>CMAPSS Dataset</a:t>
          </a:r>
          <a:endParaRPr lang="en-US" sz="2300" kern="1200"/>
        </a:p>
      </dsp:txBody>
      <dsp:txXfrm>
        <a:off x="26930" y="82776"/>
        <a:ext cx="7162556" cy="497795"/>
      </dsp:txXfrm>
    </dsp:sp>
    <dsp:sp modelId="{5CAA0F20-6321-40D9-98D7-AED8774299EF}">
      <dsp:nvSpPr>
        <dsp:cNvPr id="0" name=""/>
        <dsp:cNvSpPr/>
      </dsp:nvSpPr>
      <dsp:spPr>
        <a:xfrm>
          <a:off x="0" y="607501"/>
          <a:ext cx="7216416" cy="16663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9121" tIns="29210" rIns="163576" bIns="2921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b="1" kern="1200"/>
            <a:t>NASA collected data</a:t>
          </a:r>
          <a:r>
            <a:rPr lang="en-US" sz="1800" kern="1200"/>
            <a:t> from 100 engines, each with about </a:t>
          </a:r>
          <a:r>
            <a:rPr lang="en-US" sz="1800" kern="1200">
              <a:latin typeface="Grandview Display"/>
            </a:rPr>
            <a:t>21000</a:t>
          </a:r>
          <a:r>
            <a:rPr lang="en-US" sz="1800" kern="1200"/>
            <a:t> samples.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kern="1200"/>
            <a:t>Each sample includes 23 sensor readings and 3 operational settings.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kern="1200"/>
            <a:t>The dataset is used to predict the remaining life of engines over time.</a:t>
          </a:r>
        </a:p>
      </dsp:txBody>
      <dsp:txXfrm>
        <a:off x="0" y="607501"/>
        <a:ext cx="7216416" cy="1666350"/>
      </dsp:txXfrm>
    </dsp:sp>
    <dsp:sp modelId="{8C452C8C-83A4-4FE0-AF69-545515500487}">
      <dsp:nvSpPr>
        <dsp:cNvPr id="0" name=""/>
        <dsp:cNvSpPr/>
      </dsp:nvSpPr>
      <dsp:spPr>
        <a:xfrm>
          <a:off x="0" y="2273851"/>
          <a:ext cx="7216416" cy="551655"/>
        </a:xfrm>
        <a:prstGeom prst="roundRect">
          <a:avLst/>
        </a:prstGeom>
        <a:solidFill>
          <a:schemeClr val="accent2">
            <a:hueOff val="3536049"/>
            <a:satOff val="-13319"/>
            <a:lumOff val="1117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/>
            <a:t>Steel Industry Energy Dataset</a:t>
          </a:r>
          <a:endParaRPr lang="en-US" sz="2300" kern="1200"/>
        </a:p>
      </dsp:txBody>
      <dsp:txXfrm>
        <a:off x="26930" y="2300781"/>
        <a:ext cx="7162556" cy="497795"/>
      </dsp:txXfrm>
    </dsp:sp>
    <dsp:sp modelId="{EF6BBBE8-4D8E-406C-B582-6E1456D7D5B9}">
      <dsp:nvSpPr>
        <dsp:cNvPr id="0" name=""/>
        <dsp:cNvSpPr/>
      </dsp:nvSpPr>
      <dsp:spPr>
        <a:xfrm>
          <a:off x="0" y="2825506"/>
          <a:ext cx="7216416" cy="11188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9121" tIns="29210" rIns="163576" bIns="2921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kern="1200"/>
            <a:t>Real-time energy consumption data recorded from a steel plant at hourly intervals.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kern="1200"/>
            <a:t>Includes features like energy usage, ambient temperature, and operational settings affecting power needs.</a:t>
          </a:r>
        </a:p>
      </dsp:txBody>
      <dsp:txXfrm>
        <a:off x="0" y="2825506"/>
        <a:ext cx="7216416" cy="1118835"/>
      </dsp:txXfrm>
    </dsp:sp>
    <dsp:sp modelId="{405734BC-E02F-4407-A3F0-FD6B5FA558D9}">
      <dsp:nvSpPr>
        <dsp:cNvPr id="0" name=""/>
        <dsp:cNvSpPr/>
      </dsp:nvSpPr>
      <dsp:spPr>
        <a:xfrm>
          <a:off x="0" y="3944341"/>
          <a:ext cx="7216416" cy="551655"/>
        </a:xfrm>
        <a:prstGeom prst="roundRect">
          <a:avLst/>
        </a:prstGeom>
        <a:solidFill>
          <a:schemeClr val="accent2">
            <a:hueOff val="7072097"/>
            <a:satOff val="-26638"/>
            <a:lumOff val="2235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/>
            <a:t>Synthetic Data Generation</a:t>
          </a:r>
          <a:endParaRPr lang="en-US" sz="2300" kern="1200"/>
        </a:p>
      </dsp:txBody>
      <dsp:txXfrm>
        <a:off x="26930" y="3971271"/>
        <a:ext cx="7162556" cy="497795"/>
      </dsp:txXfrm>
    </dsp:sp>
    <dsp:sp modelId="{AB9ED252-A7C8-44E9-894F-213C068CF798}">
      <dsp:nvSpPr>
        <dsp:cNvPr id="0" name=""/>
        <dsp:cNvSpPr/>
      </dsp:nvSpPr>
      <dsp:spPr>
        <a:xfrm>
          <a:off x="0" y="4495996"/>
          <a:ext cx="7216416" cy="5594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9121" tIns="29210" rIns="163576" bIns="2921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kern="1200"/>
            <a:t>From the combined data set of both CMAPSS and  Energy forecasting.</a:t>
          </a:r>
        </a:p>
      </dsp:txBody>
      <dsp:txXfrm>
        <a:off x="0" y="4495996"/>
        <a:ext cx="7216416" cy="55941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5610A-17B4-4656-93CF-E1D9982860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1371599"/>
            <a:ext cx="6675120" cy="2951825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51C80B-DFD6-415B-BA5B-E56E510CD1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80" y="4584879"/>
            <a:ext cx="6675120" cy="1287887"/>
          </a:xfrm>
        </p:spPr>
        <p:txBody>
          <a:bodyPr anchor="b">
            <a:normAutofit/>
          </a:bodyPr>
          <a:lstStyle>
            <a:lvl1pPr marL="0" indent="0" algn="l">
              <a:lnSpc>
                <a:spcPct val="130000"/>
              </a:lnSpc>
              <a:buNone/>
              <a:defRPr sz="1800" b="1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2065B-06FF-4991-9F8A-4BE25457B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4479B-705B-4489-957E-7E8A228BDFA0}" type="datetime1">
              <a:rPr lang="en-US" smtClean="0"/>
              <a:t>4/28/2025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0DF2FA-C604-45D8-A633-11D3742EC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EE5DA9-2D04-4850-AB9F-BD3538165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6582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E4BB7-3F30-4C31-9BB2-8EC24FC0A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CF4134-70F5-4EE6-88BE-49D129630C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9EABC7-C044-44DE-B303-55A0581DA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B66AD-7C08-490A-ADA4-B47E10FB2407}" type="datetime1">
              <a:rPr lang="en-US" smtClean="0"/>
              <a:t>4/28/2025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A63E1-5BC5-402E-9916-BAB84BCF0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EF915-AF64-4ECC-8B1A-B7E6A89B7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0580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1CB3635-47E1-90D8-B693-DA85A66B383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B09414-2AA1-4D8E-A00A-C092FBC92D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09219" y="640079"/>
            <a:ext cx="1811773" cy="553688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2C3A78-37C5-46D0-9DF4-CB78AF883C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40080" y="640080"/>
            <a:ext cx="8412422" cy="553688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D8705E-925D-4F57-8268-107CE3CF4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95027-4255-49E7-9841-CD21BCC99996}" type="datetime1">
              <a:rPr lang="en-US" smtClean="0"/>
              <a:t>4/28/2025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FE207E-070D-4EC8-A44C-21F1815FD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5D01D1-C266-4161-A820-C084B9801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230604F-219C-2DEE-830E-27274CC2FE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rot="5400000">
            <a:off x="10872154" y="1192438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24032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8B246-6A68-46BE-9DBD-614FA8CF4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E47706-8D18-4093-A7C1-F30D7543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C7C8FC-AAEA-4AB6-9DB5-2503F58F0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9F774-3FA6-43B8-9241-99959C8FD463}" type="datetime1">
              <a:rPr lang="en-US" smtClean="0"/>
              <a:t>4/28/2025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B1616B-3F08-4869-A522-773C38940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030CE6-9124-4B3A-A912-AE16B5C34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4115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1BB59B6-79B9-97F5-AC3B-DF65899D39D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C78885-57B2-4930-BD7D-CBF916EDF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291366"/>
            <a:ext cx="9214884" cy="3159974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E495E4-2F8B-4CC7-88AC-A312067E60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80" y="5018567"/>
            <a:ext cx="7907079" cy="107388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585CC9-BAD3-4807-90BB-97DA2D6A6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04452-5DCC-4FE2-A5C9-8A5EF6714D65}" type="datetime1">
              <a:rPr lang="en-US" smtClean="0"/>
              <a:t>4/28/2025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108CEF-165F-4D7E-9666-5CD0156B4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0EBC3D-3277-4D34-9F67-71040C21E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F05EAE5-4812-F718-6D75-9627884180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6281" y="4715234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19330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477A4-4D01-45B6-9563-0BF13BA72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E17E00-96AC-45F0-82B2-9F601E9B93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0080" y="2633472"/>
            <a:ext cx="5212080" cy="35661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BA30CD-95C0-427B-A571-A7D8A53278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18928" y="2633472"/>
            <a:ext cx="5212080" cy="35661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F67CAC-53E4-44AF-BEAC-8FFB96F05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9ABC2-0180-4F3A-A895-A85BC724D472}" type="datetime1">
              <a:rPr lang="en-US" smtClean="0"/>
              <a:t>4/28/2025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3D9F3A-E7F0-45E7-AFA8-0D4A669EC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5F008B-58BB-45FF-923F-5909DAB49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21694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7B549-9E51-42E0-992A-73E775957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1371599"/>
            <a:ext cx="10890929" cy="93975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1A5FDC-7C4B-45FB-8462-E2CE79919F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79" y="2311352"/>
            <a:ext cx="5212080" cy="695373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D8B686-2E92-45B9-A3D7-9DCAA0C50B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0079" y="3006725"/>
            <a:ext cx="5212080" cy="31912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ADB526-4A44-47B6-8D14-93202E590A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18928" y="2311352"/>
            <a:ext cx="5212080" cy="695373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4177CA-5C13-4311-BFD3-B98FBD942D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18928" y="3006725"/>
            <a:ext cx="5212080" cy="31912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EA255A-4CB5-40CA-B756-1AA5E27C2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EA9BA-4E8F-439E-BEA4-91FBA01E3F5F}" type="datetime1">
              <a:rPr lang="en-US" smtClean="0"/>
              <a:t>4/28/2025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3072C4-10F1-49B8-B0BF-69204EDDC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5ACC97-44C1-4887-909B-E6732D3C1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4943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7D313-943A-47E0-8A7A-DFFBCC297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AC25A7-81C8-4AA1-AD9F-C78A451FD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5BF18-0007-481C-AA29-413124BC3EE7}" type="datetime1">
              <a:rPr lang="en-US" smtClean="0"/>
              <a:t>4/28/2025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F54740-6022-46B2-9C55-B60E96516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9497C9-6B5E-46D6-8FE9-0A5E0CF7F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6750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149F9F0F-FB8C-5565-247C-BDCC156B5CA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740D3C-270A-401A-810C-2F86BBBB8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E9870-3748-43AD-B547-02A075CB4A1D}" type="datetime1">
              <a:rPr lang="en-US" smtClean="0"/>
              <a:t>4/28/2025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CBE9F8-1765-4F36-A4DE-1DB136025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90CF9E-A6C6-4873-ADBE-7A2939319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5084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8CDF8-00AD-4441-A6D5-9D7A659E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371600"/>
            <a:ext cx="3859397" cy="1451723"/>
          </a:xfrm>
        </p:spPr>
        <p:txBody>
          <a:bodyPr anchor="t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C330AF-CB7E-420A-AE8A-E02E903258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36519" y="1031001"/>
            <a:ext cx="6594490" cy="516636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3257AD-2422-4CDA-9C55-700F4B5BF2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0080" y="2972168"/>
            <a:ext cx="3859397" cy="322682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1B7454-C1CC-46F2-A6FB-1FE786C48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E7897-33C5-4F1A-9307-D068E37F3DC7}" type="datetime1">
              <a:rPr lang="en-US" smtClean="0"/>
              <a:t>4/28/2025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077DBE-6CC7-421B-AB5E-341E20BD9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6EAB8F-7526-4CDB-B782-FAD8B3E70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4179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1647F-5A61-44C9-81DC-331C9AE5D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371600"/>
            <a:ext cx="3859397" cy="1451723"/>
          </a:xfrm>
        </p:spPr>
        <p:txBody>
          <a:bodyPr anchor="t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627A0F-F1B8-49BE-A0FF-7FE16E3BDC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37760" y="1033271"/>
            <a:ext cx="6592824" cy="516636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D1BD6-1519-4431-9FAF-7D4F412997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0080" y="2972167"/>
            <a:ext cx="3859397" cy="32268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A587A0-353B-42C2-BA96-B1ADEDF64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171BA-CC09-47C8-A6DF-F5C5CB59CEEC}" type="datetime1">
              <a:rPr lang="en-US" smtClean="0"/>
              <a:t>4/28/2025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D5A88E-3957-4B76-B1BE-416402921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F7C5FD-E56A-4C66-8F23-087F95A2F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9973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B4E786-7636-4278-8595-D365D28A7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1371601"/>
            <a:ext cx="10890929" cy="10972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740849-7059-4C70-992B-5304D2EE9B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80" y="2633472"/>
            <a:ext cx="10890928" cy="35661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FEBF6-CEA6-4332-87B3-697807571C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4008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7DA38F49-B3E2-4BF0-BEC7-C30D34ABBB8D}" type="datetime1">
              <a:rPr lang="en-US" smtClean="0"/>
              <a:t>4/28/2025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6BAF94-621C-43E1-BA0C-410A689903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67622" y="6356350"/>
            <a:ext cx="40403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D19E5-9E16-48C9-AAE2-0C70679A8D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7995" y="6356350"/>
            <a:ext cx="7230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98319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66" r:id="rId6"/>
    <p:sldLayoutId id="2147483662" r:id="rId7"/>
    <p:sldLayoutId id="2147483663" r:id="rId8"/>
    <p:sldLayoutId id="2147483664" r:id="rId9"/>
    <p:sldLayoutId id="2147483665" r:id="rId10"/>
    <p:sldLayoutId id="2147483667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87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93776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51560" indent="-28575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98448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FB31A7-B957-4C00-69AD-0EA6649D95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37528" y="1032764"/>
            <a:ext cx="4308672" cy="3224045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600" b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Integrated Predictive Maintenance and Energy Forecasting Platform for Industrial Optimization</a:t>
            </a:r>
            <a:endParaRPr lang="en-US" sz="360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06B7C8-4090-70EA-B8C5-A5290DEA68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35756" y="5046281"/>
            <a:ext cx="4308672" cy="1172408"/>
          </a:xfrm>
        </p:spPr>
        <p:txBody>
          <a:bodyPr anchor="t"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1300"/>
              <a:t>Presenting by </a:t>
            </a:r>
          </a:p>
          <a:p>
            <a:pPr>
              <a:lnSpc>
                <a:spcPct val="120000"/>
              </a:lnSpc>
            </a:pPr>
            <a:r>
              <a:rPr lang="en-US" sz="1300"/>
              <a:t>Bhuvanachandra Kaseedu 1692143</a:t>
            </a:r>
          </a:p>
          <a:p>
            <a:pPr>
              <a:lnSpc>
                <a:spcPct val="120000"/>
              </a:lnSpc>
            </a:pPr>
            <a:r>
              <a:rPr lang="en-US" sz="1300"/>
              <a:t>SriRag Ajith 1688718</a:t>
            </a:r>
          </a:p>
        </p:txBody>
      </p:sp>
      <p:pic>
        <p:nvPicPr>
          <p:cNvPr id="4" name="Picture 3" descr="Natural gas fired electrical power plant">
            <a:extLst>
              <a:ext uri="{FF2B5EF4-FFF2-40B4-BE49-F238E27FC236}">
                <a16:creationId xmlns:a16="http://schemas.microsoft.com/office/drawing/2014/main" id="{D51E199E-6EE7-E628-7E94-21856F51F28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026" r="27511" b="-1"/>
          <a:stretch/>
        </p:blipFill>
        <p:spPr>
          <a:xfrm>
            <a:off x="20" y="10"/>
            <a:ext cx="6931132" cy="685799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CA391F1-4B2C-521B-F6A5-52C74B3034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675848" y="4711579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2092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4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4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744CAA32-F237-419C-A2DD-43C28D920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190E6C-CF89-8F2B-82AD-8A4E8BE0A2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4543" y="1371600"/>
            <a:ext cx="4034835" cy="109728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600">
                <a:effectLst/>
              </a:rPr>
              <a:t>Visualization &amp; Dashboard</a:t>
            </a:r>
            <a:endParaRPr lang="en-US" sz="3600"/>
          </a:p>
        </p:txBody>
      </p:sp>
      <p:pic>
        <p:nvPicPr>
          <p:cNvPr id="5" name="Content Placeholder 4" descr="A graph with blue dots and a red line&#10;&#10;AI-generated content may be incorrect.">
            <a:extLst>
              <a:ext uri="{FF2B5EF4-FFF2-40B4-BE49-F238E27FC236}">
                <a16:creationId xmlns:a16="http://schemas.microsoft.com/office/drawing/2014/main" id="{976A4E26-7ECE-4E6A-3C72-27F2D9B84ED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rcRect l="55" r="11826" b="-4"/>
          <a:stretch/>
        </p:blipFill>
        <p:spPr>
          <a:xfrm>
            <a:off x="642987" y="2051586"/>
            <a:ext cx="3892437" cy="2838197"/>
          </a:xfrm>
          <a:prstGeom prst="rect">
            <a:avLst/>
          </a:prstGeom>
        </p:spPr>
      </p:pic>
      <p:pic>
        <p:nvPicPr>
          <p:cNvPr id="8" name="Picture 7" descr="A graph of green lines&#10;&#10;AI-generated content may be incorrect.">
            <a:extLst>
              <a:ext uri="{FF2B5EF4-FFF2-40B4-BE49-F238E27FC236}">
                <a16:creationId xmlns:a16="http://schemas.microsoft.com/office/drawing/2014/main" id="{B0F3128A-62EC-0165-BDE7-E80DBF348CE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6208" r="8377" b="1"/>
          <a:stretch/>
        </p:blipFill>
        <p:spPr>
          <a:xfrm>
            <a:off x="4815832" y="1726139"/>
            <a:ext cx="2178133" cy="1581270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8D00D77-D299-4699-8F8E-BD436FF715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51834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graph of blue lines&#10;&#10;AI-generated content may be incorrect.">
            <a:extLst>
              <a:ext uri="{FF2B5EF4-FFF2-40B4-BE49-F238E27FC236}">
                <a16:creationId xmlns:a16="http://schemas.microsoft.com/office/drawing/2014/main" id="{9CAF2663-F186-2945-36EF-8C70C128918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5532" r="13927"/>
          <a:stretch/>
        </p:blipFill>
        <p:spPr>
          <a:xfrm>
            <a:off x="4815832" y="3633961"/>
            <a:ext cx="2178133" cy="1682826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930F66-8FED-4D8B-626C-FA071F04A2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504543" y="2636204"/>
            <a:ext cx="4026466" cy="3661713"/>
          </a:xfr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>
              <a:lnSpc>
                <a:spcPct val="110000"/>
              </a:lnSpc>
              <a:spcAft>
                <a:spcPts val="800"/>
              </a:spcAft>
              <a:tabLst>
                <a:tab pos="457200" algn="l"/>
              </a:tabLst>
            </a:pPr>
            <a:r>
              <a:rPr lang="en-US" sz="1300" b="1">
                <a:effectLst/>
              </a:rPr>
              <a:t>Plots:</a:t>
            </a:r>
            <a:endParaRPr lang="en-US" sz="1300">
              <a:effectLst/>
            </a:endParaRPr>
          </a:p>
          <a:p>
            <a:pPr marL="742950" marR="0" lvl="1" indent="-285750">
              <a:lnSpc>
                <a:spcPct val="110000"/>
              </a:lnSpc>
              <a:spcAft>
                <a:spcPts val="800"/>
              </a:spcAft>
              <a:tabLst>
                <a:tab pos="914400" algn="l"/>
              </a:tabLst>
            </a:pPr>
            <a:r>
              <a:rPr lang="en-US" sz="1300">
                <a:effectLst/>
              </a:rPr>
              <a:t>Actual vs. Predicted RUL for sample units</a:t>
            </a:r>
          </a:p>
          <a:p>
            <a:pPr marL="742950" marR="0" lvl="1" indent="-285750">
              <a:lnSpc>
                <a:spcPct val="110000"/>
              </a:lnSpc>
              <a:spcAft>
                <a:spcPts val="800"/>
              </a:spcAft>
              <a:tabLst>
                <a:tab pos="914400" algn="l"/>
              </a:tabLst>
            </a:pPr>
            <a:r>
              <a:rPr lang="en-US" sz="1300">
                <a:effectLst/>
              </a:rPr>
              <a:t>Feature importance for PdM</a:t>
            </a:r>
          </a:p>
          <a:p>
            <a:pPr marL="742950" marR="0" lvl="1" indent="-285750">
              <a:lnSpc>
                <a:spcPct val="110000"/>
              </a:lnSpc>
              <a:spcAft>
                <a:spcPts val="800"/>
              </a:spcAft>
              <a:tabLst>
                <a:tab pos="914400" algn="l"/>
              </a:tabLst>
            </a:pPr>
            <a:r>
              <a:rPr lang="en-US" sz="1300">
                <a:effectLst/>
              </a:rPr>
              <a:t>Historical and forecasted energy consumption</a:t>
            </a:r>
          </a:p>
          <a:p>
            <a:pPr marL="742950" marR="0" lvl="1" indent="-285750">
              <a:lnSpc>
                <a:spcPct val="110000"/>
              </a:lnSpc>
              <a:spcAft>
                <a:spcPts val="800"/>
              </a:spcAft>
              <a:tabLst>
                <a:tab pos="914400" algn="l"/>
              </a:tabLst>
            </a:pPr>
            <a:r>
              <a:rPr lang="en-US" sz="1300">
                <a:effectLst/>
              </a:rPr>
              <a:t>Forecasted energy cost</a:t>
            </a:r>
          </a:p>
          <a:p>
            <a:pPr marL="342900" marR="0" lvl="0" indent="-342900">
              <a:lnSpc>
                <a:spcPct val="110000"/>
              </a:lnSpc>
              <a:spcAft>
                <a:spcPts val="800"/>
              </a:spcAft>
              <a:tabLst>
                <a:tab pos="457200" algn="l"/>
              </a:tabLst>
            </a:pPr>
            <a:r>
              <a:rPr lang="en-US" sz="1300" b="1">
                <a:effectLst/>
              </a:rPr>
              <a:t>Real-Time Dashboard:</a:t>
            </a:r>
            <a:endParaRPr lang="en-US" sz="1300">
              <a:effectLst/>
            </a:endParaRPr>
          </a:p>
          <a:p>
            <a:pPr>
              <a:lnSpc>
                <a:spcPct val="110000"/>
              </a:lnSpc>
            </a:pPr>
            <a:r>
              <a:rPr lang="en-US" sz="1300">
                <a:effectLst/>
              </a:rPr>
              <a:t>Streamlit app for live monitoring and scheduling</a:t>
            </a:r>
            <a:endParaRPr lang="en-US" sz="1300"/>
          </a:p>
        </p:txBody>
      </p:sp>
    </p:spTree>
    <p:extLst>
      <p:ext uri="{BB962C8B-B14F-4D97-AF65-F5344CB8AC3E}">
        <p14:creationId xmlns:p14="http://schemas.microsoft.com/office/powerpoint/2010/main" val="30318717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744CAA32-F237-419C-A2DD-43C28D920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CAE1CE-5926-A58A-364E-A56B5ACE32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69904" y="914400"/>
            <a:ext cx="4261104" cy="1097280"/>
          </a:xfrm>
        </p:spPr>
        <p:txBody>
          <a:bodyPr anchor="t">
            <a:normAutofit/>
          </a:bodyPr>
          <a:lstStyle/>
          <a:p>
            <a:r>
              <a:rPr lang="en-US" sz="3600" b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Results &amp; Insights</a:t>
            </a:r>
            <a:endParaRPr lang="en-US" sz="3600"/>
          </a:p>
        </p:txBody>
      </p:sp>
      <p:pic>
        <p:nvPicPr>
          <p:cNvPr id="5" name="Picture 4" descr="Magnifying glass showing decling performance">
            <a:extLst>
              <a:ext uri="{FF2B5EF4-FFF2-40B4-BE49-F238E27FC236}">
                <a16:creationId xmlns:a16="http://schemas.microsoft.com/office/drawing/2014/main" id="{D630D86E-4B1B-F550-A6D2-48EF822E770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6996" b="2"/>
          <a:stretch/>
        </p:blipFill>
        <p:spPr>
          <a:xfrm>
            <a:off x="-1" y="914399"/>
            <a:ext cx="6657255" cy="5353523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8052531-D50B-3899-B150-D05525F4F2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0" y="6267922"/>
            <a:ext cx="6656832" cy="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80CA84-1005-EBA4-39E9-B6FD0A7C32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94075" y="1645094"/>
            <a:ext cx="4261104" cy="4298506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pPr marL="342900" marR="0" lvl="0" indent="-342900">
              <a:lnSpc>
                <a:spcPct val="110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600" b="1" kern="100">
                <a:effectLst/>
                <a:latin typeface="Calibri"/>
                <a:ea typeface="Calibri"/>
                <a:cs typeface="Times New Roman"/>
              </a:rPr>
              <a:t>PdM Model:</a:t>
            </a:r>
            <a:endParaRPr lang="en-US" sz="1600" kern="100">
              <a:effectLst/>
              <a:latin typeface="Calibri"/>
              <a:ea typeface="Calibri"/>
              <a:cs typeface="Times New Roman"/>
            </a:endParaRPr>
          </a:p>
          <a:p>
            <a:pPr marL="742950" marR="0" lvl="1" indent="-285750">
              <a:lnSpc>
                <a:spcPct val="110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914400" algn="l"/>
              </a:tabLst>
            </a:pPr>
            <a:r>
              <a:rPr lang="en-US" sz="1600" kern="100">
                <a:effectLst/>
                <a:latin typeface="Calibri"/>
                <a:ea typeface="Calibri"/>
                <a:cs typeface="Times New Roman"/>
              </a:rPr>
              <a:t>Achieved low RMSE and high R² on test data</a:t>
            </a:r>
          </a:p>
          <a:p>
            <a:pPr marL="742950" lvl="1" indent="-285750">
              <a:lnSpc>
                <a:spcPct val="110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600" kern="100">
                <a:latin typeface="Calibri"/>
                <a:ea typeface="Calibri"/>
                <a:cs typeface="Times New Roman"/>
              </a:rPr>
              <a:t>RMSE: 25 Cycles. R</a:t>
            </a:r>
            <a:r>
              <a:rPr lang="en-US" sz="1600" kern="100" baseline="30000">
                <a:latin typeface="Calibri"/>
                <a:ea typeface="Calibri"/>
                <a:cs typeface="Times New Roman"/>
              </a:rPr>
              <a:t>2</a:t>
            </a:r>
            <a:r>
              <a:rPr lang="en-US" sz="1600" kern="100">
                <a:latin typeface="Calibri"/>
                <a:ea typeface="Calibri"/>
                <a:cs typeface="Times New Roman"/>
              </a:rPr>
              <a:t> Score: 0.64</a:t>
            </a:r>
          </a:p>
          <a:p>
            <a:pPr marL="342900" marR="0" lvl="0" indent="-342900">
              <a:lnSpc>
                <a:spcPct val="110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600" b="1" kern="100">
                <a:effectLst/>
                <a:latin typeface="Calibri"/>
                <a:ea typeface="Calibri"/>
                <a:cs typeface="Times New Roman"/>
              </a:rPr>
              <a:t>Energy Forecasting:</a:t>
            </a:r>
            <a:endParaRPr lang="en-US" sz="1600" kern="100">
              <a:effectLst/>
              <a:latin typeface="Calibri"/>
              <a:ea typeface="Calibri"/>
              <a:cs typeface="Times New Roman"/>
            </a:endParaRPr>
          </a:p>
          <a:p>
            <a:pPr marL="742950" marR="0" lvl="1" indent="-285750">
              <a:lnSpc>
                <a:spcPct val="110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914400" algn="l"/>
              </a:tabLst>
            </a:pPr>
            <a:r>
              <a:rPr lang="en-US" sz="1600" kern="100">
                <a:effectLst/>
                <a:latin typeface="Calibri"/>
                <a:ea typeface="Calibri"/>
                <a:cs typeface="Times New Roman"/>
              </a:rPr>
              <a:t>Accurate short-term forecasts, actionable cost estimates</a:t>
            </a:r>
          </a:p>
          <a:p>
            <a:pPr marL="742950" lvl="1" indent="-285750">
              <a:lnSpc>
                <a:spcPct val="110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600" kern="100">
                <a:latin typeface="Calibri"/>
                <a:ea typeface="Calibri"/>
                <a:cs typeface="Times New Roman"/>
              </a:rPr>
              <a:t>MAPE: 9.65%. RMSE: 65.36 kWh</a:t>
            </a:r>
          </a:p>
          <a:p>
            <a:pPr marL="342900" marR="0" lvl="0" indent="-342900">
              <a:lnSpc>
                <a:spcPct val="110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600" b="1" kern="100">
                <a:effectLst/>
                <a:latin typeface="Calibri"/>
                <a:ea typeface="Calibri"/>
                <a:cs typeface="Times New Roman"/>
              </a:rPr>
              <a:t>Integrated Scheduling:</a:t>
            </a:r>
            <a:endParaRPr lang="en-US" sz="1600" kern="100">
              <a:effectLst/>
              <a:latin typeface="Calibri"/>
              <a:ea typeface="Calibri"/>
              <a:cs typeface="Times New Roman"/>
            </a:endParaRPr>
          </a:p>
          <a:p>
            <a:pPr marL="742950" lvl="1" indent="-285750">
              <a:lnSpc>
                <a:spcPct val="110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914400" algn="l"/>
              </a:tabLst>
            </a:pPr>
            <a:r>
              <a:rPr lang="en-US" sz="1600" kern="100">
                <a:latin typeface="Calibri"/>
                <a:ea typeface="Calibri"/>
                <a:cs typeface="Times New Roman"/>
              </a:rPr>
              <a:t>Demonstrated potential cost savings and downtime reduction</a:t>
            </a:r>
          </a:p>
        </p:txBody>
      </p:sp>
    </p:spTree>
    <p:extLst>
      <p:ext uri="{BB962C8B-B14F-4D97-AF65-F5344CB8AC3E}">
        <p14:creationId xmlns:p14="http://schemas.microsoft.com/office/powerpoint/2010/main" val="29613533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44CAA32-F237-419C-A2DD-43C28D920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3663FC-B672-DBDA-99C6-49B6C9915B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69904" y="914400"/>
            <a:ext cx="4261104" cy="1097280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600" b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Conclusion &amp; Future Work</a:t>
            </a:r>
            <a:endParaRPr lang="en-US" sz="3600"/>
          </a:p>
        </p:txBody>
      </p:sp>
      <p:pic>
        <p:nvPicPr>
          <p:cNvPr id="5" name="Picture 4" descr="Blue blocks and networks technology background">
            <a:extLst>
              <a:ext uri="{FF2B5EF4-FFF2-40B4-BE49-F238E27FC236}">
                <a16:creationId xmlns:a16="http://schemas.microsoft.com/office/drawing/2014/main" id="{AB660D13-F6A2-304D-46BD-F901FB50619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30050" b="-448"/>
          <a:stretch/>
        </p:blipFill>
        <p:spPr>
          <a:xfrm>
            <a:off x="-1" y="914399"/>
            <a:ext cx="6657255" cy="5353523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8052531-D50B-3899-B150-D05525F4F2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0" y="6267922"/>
            <a:ext cx="6656832" cy="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12445E-16D2-0F41-9AB0-863CF809E2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69905" y="2176036"/>
            <a:ext cx="4261104" cy="4121887"/>
          </a:xfrm>
        </p:spPr>
        <p:txBody>
          <a:bodyPr>
            <a:normAutofit/>
          </a:bodyPr>
          <a:lstStyle/>
          <a:p>
            <a:pPr marL="342900" marR="0" lvl="0" indent="-342900">
              <a:lnSpc>
                <a:spcPct val="110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700" b="1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Summary:</a:t>
            </a:r>
            <a:endParaRPr lang="en-US" sz="1700" kern="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10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914400" algn="l"/>
              </a:tabLst>
            </a:pPr>
            <a:r>
              <a:rPr lang="en-US" sz="17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Successfully built an integrated AI platform for predictive maintenance and energy optimization</a:t>
            </a:r>
          </a:p>
          <a:p>
            <a:pPr marL="342900" marR="0" lvl="0" indent="-342900">
              <a:lnSpc>
                <a:spcPct val="110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700" b="1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Future Enhancements:</a:t>
            </a:r>
            <a:endParaRPr lang="en-US" sz="1700" kern="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10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914400" algn="l"/>
              </a:tabLst>
            </a:pPr>
            <a:r>
              <a:rPr lang="en-US" sz="17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Incorporate more advanced models (e.g., deep learning)</a:t>
            </a:r>
          </a:p>
          <a:p>
            <a:pPr marL="742950" marR="0" lvl="1" indent="-285750">
              <a:lnSpc>
                <a:spcPct val="110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914400" algn="l"/>
              </a:tabLst>
            </a:pPr>
            <a:r>
              <a:rPr lang="en-US" sz="17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Expand to other industrial datasets</a:t>
            </a:r>
          </a:p>
          <a:p>
            <a:pPr marL="742950" marR="0" lvl="1" indent="-285750">
              <a:lnSpc>
                <a:spcPct val="110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914400" algn="l"/>
              </a:tabLst>
            </a:pPr>
            <a:r>
              <a:rPr lang="en-US" sz="17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Deploy in real-world industrial settings</a:t>
            </a:r>
          </a:p>
          <a:p>
            <a:pPr>
              <a:lnSpc>
                <a:spcPct val="110000"/>
              </a:lnSpc>
            </a:pPr>
            <a:endParaRPr lang="en-US" sz="1700"/>
          </a:p>
        </p:txBody>
      </p:sp>
    </p:spTree>
    <p:extLst>
      <p:ext uri="{BB962C8B-B14F-4D97-AF65-F5344CB8AC3E}">
        <p14:creationId xmlns:p14="http://schemas.microsoft.com/office/powerpoint/2010/main" val="32424701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9A9681A-2486-4655-A876-E26402CA2E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Video 6" descr="Students Graduating">
            <a:extLst>
              <a:ext uri="{FF2B5EF4-FFF2-40B4-BE49-F238E27FC236}">
                <a16:creationId xmlns:a16="http://schemas.microsoft.com/office/drawing/2014/main" id="{6B97C90E-BE5B-5CB4-345F-4E18AF8FB58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alphaModFix/>
          </a:blip>
          <a:srcRect r="1" b="287"/>
          <a:stretch/>
        </p:blipFill>
        <p:spPr>
          <a:xfrm>
            <a:off x="2" y="152"/>
            <a:ext cx="12191998" cy="6857848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9BB6818-31C2-4340-98F8-64FF7F46A4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406" y="0"/>
            <a:ext cx="8543515" cy="6858000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58000">
                <a:srgbClr val="000000">
                  <a:alpha val="55000"/>
                </a:srgbClr>
              </a:gs>
              <a:gs pos="93000">
                <a:srgbClr val="000000">
                  <a:alpha val="64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DD58DEA-7E1B-D42C-F99F-D888936411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1371600"/>
            <a:ext cx="5758629" cy="2696866"/>
          </a:xfrm>
        </p:spPr>
        <p:txBody>
          <a:bodyPr anchor="t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Let's explore the demonstration together.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0CE0765-E93C-4D37-9D5F-D464EFB10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805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64614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63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DBDA151C-5770-45E4-AAFF-59E7F4038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B0228D-205A-2982-1B66-4E5847E33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914399"/>
            <a:ext cx="10847494" cy="1171069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700"/>
              <a:t>Introduction</a:t>
            </a:r>
            <a:br>
              <a:rPr lang="en-US" sz="3700"/>
            </a:br>
            <a:endParaRPr lang="en-US" sz="37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C85A01-273B-C21A-316A-0B1D04D8CA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419" y="1858922"/>
            <a:ext cx="5780250" cy="372579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B16A24-A2E1-F381-3FA7-0A20CC0D6B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61425" y="1759989"/>
            <a:ext cx="5515943" cy="4183608"/>
          </a:xfrm>
        </p:spPr>
        <p:txBody>
          <a:bodyPr anchor="t">
            <a:normAutofit/>
          </a:bodyPr>
          <a:lstStyle/>
          <a:p>
            <a:pPr algn="just">
              <a:lnSpc>
                <a:spcPct val="110000"/>
              </a:lnSpc>
            </a:pPr>
            <a:r>
              <a:rPr lang="en-US" sz="16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Why Predictive Maintenance Matters: </a:t>
            </a:r>
            <a:r>
              <a:rPr lang="en-US" sz="16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Unexpected equipment failures and inefficient energy usage lead to significant financial losses across industrial sectors.(The accompanying graph illustrates the downtime costs across all industries.)</a:t>
            </a:r>
          </a:p>
          <a:p>
            <a:pPr algn="just">
              <a:lnSpc>
                <a:spcPct val="110000"/>
              </a:lnSpc>
            </a:pPr>
            <a:r>
              <a:rPr lang="en-US" sz="16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Solution</a:t>
            </a:r>
            <a:r>
              <a:rPr lang="en-US" sz="16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Developing an AI-driven platform that combines predictive maintenance with energy consumption forecasting to optimize industrial operations</a:t>
            </a:r>
          </a:p>
          <a:p>
            <a:pPr algn="just">
              <a:lnSpc>
                <a:spcPct val="110000"/>
              </a:lnSpc>
            </a:pPr>
            <a:r>
              <a:rPr lang="en-US" sz="16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Key benefits</a:t>
            </a:r>
            <a:r>
              <a:rPr lang="en-US" sz="16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</a:t>
            </a:r>
          </a:p>
          <a:p>
            <a:pPr lvl="1" algn="just">
              <a:lnSpc>
                <a:spcPct val="110000"/>
              </a:lnSpc>
            </a:pPr>
            <a:r>
              <a:rPr lang="en-US" sz="16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Minimize unplanned equipment downtime</a:t>
            </a:r>
          </a:p>
          <a:p>
            <a:pPr lvl="1" algn="just">
              <a:lnSpc>
                <a:spcPct val="110000"/>
              </a:lnSpc>
            </a:pPr>
            <a:r>
              <a:rPr lang="en-US" sz="16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Accurately forecast and manage energy costs</a:t>
            </a:r>
          </a:p>
          <a:p>
            <a:pPr lvl="1" algn="just">
              <a:lnSpc>
                <a:spcPct val="110000"/>
              </a:lnSpc>
            </a:pPr>
            <a:r>
              <a:rPr lang="en-US" sz="16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Optimize maintenance schedules through data-driven insights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EA0F4A6-3CC9-C9E2-BA02-58FA29F7DD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72253" y="6272784"/>
            <a:ext cx="1084749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433831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4" name="Rectangle 53">
            <a:extLst>
              <a:ext uri="{FF2B5EF4-FFF2-40B4-BE49-F238E27FC236}">
                <a16:creationId xmlns:a16="http://schemas.microsoft.com/office/drawing/2014/main" id="{063F27BC-7079-4FF7-8F7C-ABC82FA3C2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037976D-82D7-99D2-4DDC-782C7D524F83}"/>
              </a:ext>
            </a:extLst>
          </p:cNvPr>
          <p:cNvSpPr txBox="1"/>
          <p:nvPr/>
        </p:nvSpPr>
        <p:spPr>
          <a:xfrm>
            <a:off x="672253" y="914400"/>
            <a:ext cx="3675888" cy="415793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4000" b="1">
                <a:latin typeface="+mj-lt"/>
                <a:ea typeface="+mj-ea"/>
                <a:cs typeface="+mj-cs"/>
              </a:rPr>
              <a:t>Flow of Execution</a:t>
            </a: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9B5F4E67-4DB9-8422-13E5-B36FD48EC4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72253" y="6272784"/>
            <a:ext cx="1084749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2" name="Diagram 41">
            <a:extLst>
              <a:ext uri="{FF2B5EF4-FFF2-40B4-BE49-F238E27FC236}">
                <a16:creationId xmlns:a16="http://schemas.microsoft.com/office/drawing/2014/main" id="{B760A4F6-CF9F-D248-FAE2-FD1CAF14B89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60382695"/>
              </p:ext>
            </p:extLst>
          </p:nvPr>
        </p:nvGraphicFramePr>
        <p:xfrm>
          <a:off x="5432612" y="914400"/>
          <a:ext cx="5375383" cy="5105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022440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DBDA151C-5770-45E4-AAFF-59E7F4038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4EE6386-7B42-AAB7-1729-72470AFD52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914399"/>
            <a:ext cx="3000587" cy="4160520"/>
          </a:xfrm>
        </p:spPr>
        <p:txBody>
          <a:bodyPr anchor="t">
            <a:normAutofit/>
          </a:bodyPr>
          <a:lstStyle/>
          <a:p>
            <a:r>
              <a:rPr lang="en-US" sz="3600" b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 Sources</a:t>
            </a:r>
            <a:endParaRPr lang="en-US" sz="360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5ADA91C-AD52-A530-A898-AD6E698745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72253" y="6272784"/>
            <a:ext cx="1084749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Content Placeholder 5">
            <a:extLst>
              <a:ext uri="{FF2B5EF4-FFF2-40B4-BE49-F238E27FC236}">
                <a16:creationId xmlns:a16="http://schemas.microsoft.com/office/drawing/2014/main" id="{1920EAB0-EFA9-9B06-F675-88740E195DD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8284205"/>
              </p:ext>
            </p:extLst>
          </p:nvPr>
        </p:nvGraphicFramePr>
        <p:xfrm>
          <a:off x="4303332" y="891606"/>
          <a:ext cx="7216416" cy="51112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330641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7" name="Rectangle 56">
            <a:extLst>
              <a:ext uri="{FF2B5EF4-FFF2-40B4-BE49-F238E27FC236}">
                <a16:creationId xmlns:a16="http://schemas.microsoft.com/office/drawing/2014/main" id="{21C69525-1BE4-4BA0-A23C-3BB6C162EF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B611C9-209D-2D92-0C3D-914BE8CDD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1371601"/>
            <a:ext cx="10890929" cy="1097280"/>
          </a:xfrm>
        </p:spPr>
        <p:txBody>
          <a:bodyPr>
            <a:normAutofit/>
          </a:bodyPr>
          <a:lstStyle/>
          <a:p>
            <a:r>
              <a:rPr lang="en-US"/>
              <a:t>Technologies Used</a:t>
            </a: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B68AF875-C18B-4B48-AE4C-A63FD3CEFB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B348ADB-DF30-EA7E-FF17-A15CC3C67169}"/>
              </a:ext>
            </a:extLst>
          </p:cNvPr>
          <p:cNvGrpSpPr/>
          <p:nvPr/>
        </p:nvGrpSpPr>
        <p:grpSpPr>
          <a:xfrm>
            <a:off x="640079" y="3755756"/>
            <a:ext cx="10890929" cy="1345451"/>
            <a:chOff x="1226872" y="3402505"/>
            <a:chExt cx="10379341" cy="1282250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4A1E3BEC-5143-D1F9-8B07-2575838AABE6}"/>
                </a:ext>
              </a:extLst>
            </p:cNvPr>
            <p:cNvGrpSpPr/>
            <p:nvPr/>
          </p:nvGrpSpPr>
          <p:grpSpPr>
            <a:xfrm>
              <a:off x="1226872" y="3402505"/>
              <a:ext cx="10357380" cy="1271836"/>
              <a:chOff x="1226872" y="3402505"/>
              <a:chExt cx="10357380" cy="1271836"/>
            </a:xfrm>
          </p:grpSpPr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F41E7EBA-C260-5C0B-02B5-AB90C2DFA1AF}"/>
                  </a:ext>
                </a:extLst>
              </p:cNvPr>
              <p:cNvSpPr/>
              <p:nvPr/>
            </p:nvSpPr>
            <p:spPr>
              <a:xfrm>
                <a:off x="1226872" y="3402505"/>
                <a:ext cx="1545877" cy="569116"/>
              </a:xfrm>
              <a:custGeom>
                <a:avLst/>
                <a:gdLst>
                  <a:gd name="connsiteX0" fmla="*/ 0 w 1545877"/>
                  <a:gd name="connsiteY0" fmla="*/ 0 h 569116"/>
                  <a:gd name="connsiteX1" fmla="*/ 1545877 w 1545877"/>
                  <a:gd name="connsiteY1" fmla="*/ 0 h 569116"/>
                  <a:gd name="connsiteX2" fmla="*/ 1545877 w 1545877"/>
                  <a:gd name="connsiteY2" fmla="*/ 569116 h 569116"/>
                  <a:gd name="connsiteX3" fmla="*/ 0 w 1545877"/>
                  <a:gd name="connsiteY3" fmla="*/ 569116 h 569116"/>
                  <a:gd name="connsiteX4" fmla="*/ 0 w 1545877"/>
                  <a:gd name="connsiteY4" fmla="*/ 0 h 5691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45877" h="569116">
                    <a:moveTo>
                      <a:pt x="0" y="0"/>
                    </a:moveTo>
                    <a:lnTo>
                      <a:pt x="1545877" y="0"/>
                    </a:lnTo>
                    <a:lnTo>
                      <a:pt x="1545877" y="569116"/>
                    </a:lnTo>
                    <a:lnTo>
                      <a:pt x="0" y="569116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2">
                <a:schemeClr val="dk2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dk2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dk2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113792" tIns="65024" rIns="113792" bIns="65024" numCol="1" spcCol="1270" anchor="ctr" anchorCtr="0">
                <a:noAutofit/>
              </a:bodyPr>
              <a:lstStyle/>
              <a:p>
                <a:pPr algn="ctr" defTabSz="739648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66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rPr>
                  <a:t>Python 3.11.13</a:t>
                </a:r>
                <a:endParaRPr lang="en-US" sz="1600" kern="1200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7C59E1FA-AB3B-CBB2-9B4F-7D284282E5E5}"/>
                  </a:ext>
                </a:extLst>
              </p:cNvPr>
              <p:cNvSpPr/>
              <p:nvPr/>
            </p:nvSpPr>
            <p:spPr>
              <a:xfrm>
                <a:off x="1226872" y="3971621"/>
                <a:ext cx="1545877" cy="702720"/>
              </a:xfrm>
              <a:prstGeom prst="rect">
                <a:avLst/>
              </a:prstGeom>
            </p:spPr>
            <p:style>
              <a:lnRef idx="2">
                <a:schemeClr val="dk2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dk2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dk2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2E1632B2-5A12-3C79-9A5C-51EA27228F98}"/>
                  </a:ext>
                </a:extLst>
              </p:cNvPr>
              <p:cNvSpPr/>
              <p:nvPr/>
            </p:nvSpPr>
            <p:spPr>
              <a:xfrm>
                <a:off x="2989173" y="3402505"/>
                <a:ext cx="1545877" cy="569116"/>
              </a:xfrm>
              <a:custGeom>
                <a:avLst/>
                <a:gdLst>
                  <a:gd name="connsiteX0" fmla="*/ 0 w 1545877"/>
                  <a:gd name="connsiteY0" fmla="*/ 0 h 569116"/>
                  <a:gd name="connsiteX1" fmla="*/ 1545877 w 1545877"/>
                  <a:gd name="connsiteY1" fmla="*/ 0 h 569116"/>
                  <a:gd name="connsiteX2" fmla="*/ 1545877 w 1545877"/>
                  <a:gd name="connsiteY2" fmla="*/ 569116 h 569116"/>
                  <a:gd name="connsiteX3" fmla="*/ 0 w 1545877"/>
                  <a:gd name="connsiteY3" fmla="*/ 569116 h 569116"/>
                  <a:gd name="connsiteX4" fmla="*/ 0 w 1545877"/>
                  <a:gd name="connsiteY4" fmla="*/ 0 h 5691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45877" h="569116">
                    <a:moveTo>
                      <a:pt x="0" y="0"/>
                    </a:moveTo>
                    <a:lnTo>
                      <a:pt x="1545877" y="0"/>
                    </a:lnTo>
                    <a:lnTo>
                      <a:pt x="1545877" y="569116"/>
                    </a:lnTo>
                    <a:lnTo>
                      <a:pt x="0" y="569116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2">
                <a:schemeClr val="dk2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dk2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dk2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113792" tIns="65024" rIns="113792" bIns="65024" numCol="1" spcCol="1270" anchor="ctr" anchorCtr="0">
                <a:noAutofit/>
              </a:bodyPr>
              <a:lstStyle/>
              <a:p>
                <a:pPr algn="ctr" defTabSz="739648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66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rPr>
                  <a:t>Pandas Num-Py</a:t>
                </a:r>
                <a:endParaRPr lang="en-US" sz="1600" kern="1200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9F8BDF29-EC37-2476-12ED-8F4C69DFBCCA}"/>
                  </a:ext>
                </a:extLst>
              </p:cNvPr>
              <p:cNvSpPr/>
              <p:nvPr/>
            </p:nvSpPr>
            <p:spPr>
              <a:xfrm>
                <a:off x="2989173" y="3971621"/>
                <a:ext cx="1545877" cy="702720"/>
              </a:xfrm>
              <a:prstGeom prst="rect">
                <a:avLst/>
              </a:prstGeom>
            </p:spPr>
            <p:style>
              <a:lnRef idx="2">
                <a:schemeClr val="dk2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dk2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dk2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0B2A0306-7980-1412-BEF9-8899C62EC820}"/>
                  </a:ext>
                </a:extLst>
              </p:cNvPr>
              <p:cNvSpPr/>
              <p:nvPr/>
            </p:nvSpPr>
            <p:spPr>
              <a:xfrm>
                <a:off x="4751473" y="3402505"/>
                <a:ext cx="1545877" cy="569116"/>
              </a:xfrm>
              <a:custGeom>
                <a:avLst/>
                <a:gdLst>
                  <a:gd name="connsiteX0" fmla="*/ 0 w 1545877"/>
                  <a:gd name="connsiteY0" fmla="*/ 0 h 569116"/>
                  <a:gd name="connsiteX1" fmla="*/ 1545877 w 1545877"/>
                  <a:gd name="connsiteY1" fmla="*/ 0 h 569116"/>
                  <a:gd name="connsiteX2" fmla="*/ 1545877 w 1545877"/>
                  <a:gd name="connsiteY2" fmla="*/ 569116 h 569116"/>
                  <a:gd name="connsiteX3" fmla="*/ 0 w 1545877"/>
                  <a:gd name="connsiteY3" fmla="*/ 569116 h 569116"/>
                  <a:gd name="connsiteX4" fmla="*/ 0 w 1545877"/>
                  <a:gd name="connsiteY4" fmla="*/ 0 h 5691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45877" h="569116">
                    <a:moveTo>
                      <a:pt x="0" y="0"/>
                    </a:moveTo>
                    <a:lnTo>
                      <a:pt x="1545877" y="0"/>
                    </a:lnTo>
                    <a:lnTo>
                      <a:pt x="1545877" y="569116"/>
                    </a:lnTo>
                    <a:lnTo>
                      <a:pt x="0" y="569116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2">
                <a:schemeClr val="dk2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dk2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dk2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113792" tIns="65024" rIns="113792" bIns="65024" numCol="1" spcCol="1270" anchor="ctr" anchorCtr="0">
                <a:noAutofit/>
              </a:bodyPr>
              <a:lstStyle/>
              <a:p>
                <a:pPr algn="ctr" defTabSz="739648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66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rPr>
                  <a:t>Sci-Kit Learn, Prophet</a:t>
                </a:r>
                <a:endParaRPr lang="en-US" sz="1600" kern="1200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F1714D7A-3CEA-1B22-055E-6CCFA97EDACC}"/>
                  </a:ext>
                </a:extLst>
              </p:cNvPr>
              <p:cNvSpPr/>
              <p:nvPr/>
            </p:nvSpPr>
            <p:spPr>
              <a:xfrm>
                <a:off x="4751473" y="3971621"/>
                <a:ext cx="1545877" cy="702720"/>
              </a:xfrm>
              <a:prstGeom prst="rect">
                <a:avLst/>
              </a:prstGeom>
            </p:spPr>
            <p:style>
              <a:lnRef idx="2">
                <a:schemeClr val="dk2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dk2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dk2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910BD271-097D-C981-BDC2-9992D5243FEB}"/>
                  </a:ext>
                </a:extLst>
              </p:cNvPr>
              <p:cNvSpPr/>
              <p:nvPr/>
            </p:nvSpPr>
            <p:spPr>
              <a:xfrm>
                <a:off x="6513774" y="3402505"/>
                <a:ext cx="1545877" cy="569116"/>
              </a:xfrm>
              <a:custGeom>
                <a:avLst/>
                <a:gdLst>
                  <a:gd name="connsiteX0" fmla="*/ 0 w 1545877"/>
                  <a:gd name="connsiteY0" fmla="*/ 0 h 569116"/>
                  <a:gd name="connsiteX1" fmla="*/ 1545877 w 1545877"/>
                  <a:gd name="connsiteY1" fmla="*/ 0 h 569116"/>
                  <a:gd name="connsiteX2" fmla="*/ 1545877 w 1545877"/>
                  <a:gd name="connsiteY2" fmla="*/ 569116 h 569116"/>
                  <a:gd name="connsiteX3" fmla="*/ 0 w 1545877"/>
                  <a:gd name="connsiteY3" fmla="*/ 569116 h 569116"/>
                  <a:gd name="connsiteX4" fmla="*/ 0 w 1545877"/>
                  <a:gd name="connsiteY4" fmla="*/ 0 h 5691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45877" h="569116">
                    <a:moveTo>
                      <a:pt x="0" y="0"/>
                    </a:moveTo>
                    <a:lnTo>
                      <a:pt x="1545877" y="0"/>
                    </a:lnTo>
                    <a:lnTo>
                      <a:pt x="1545877" y="569116"/>
                    </a:lnTo>
                    <a:lnTo>
                      <a:pt x="0" y="569116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2">
                <a:schemeClr val="dk2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dk2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dk2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113792" tIns="65024" rIns="113792" bIns="65024" numCol="1" spcCol="1270" anchor="ctr" anchorCtr="0">
                <a:noAutofit/>
              </a:bodyPr>
              <a:lstStyle/>
              <a:p>
                <a:pPr algn="ctr" defTabSz="739648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66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rPr>
                  <a:t>Streamlit, Matplotlib</a:t>
                </a:r>
                <a:endParaRPr lang="en-US" sz="1600" kern="1200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F68DACE2-D28F-FEBD-B218-92B908A759C2}"/>
                  </a:ext>
                </a:extLst>
              </p:cNvPr>
              <p:cNvSpPr/>
              <p:nvPr/>
            </p:nvSpPr>
            <p:spPr>
              <a:xfrm>
                <a:off x="6513774" y="3971621"/>
                <a:ext cx="1545877" cy="702720"/>
              </a:xfrm>
              <a:prstGeom prst="rect">
                <a:avLst/>
              </a:prstGeom>
            </p:spPr>
            <p:style>
              <a:lnRef idx="2">
                <a:schemeClr val="dk2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dk2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dk2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1CB74F4C-6C96-9B6A-81B9-1D5D576C436F}"/>
                  </a:ext>
                </a:extLst>
              </p:cNvPr>
              <p:cNvSpPr/>
              <p:nvPr/>
            </p:nvSpPr>
            <p:spPr>
              <a:xfrm>
                <a:off x="8276075" y="3402505"/>
                <a:ext cx="1545877" cy="569116"/>
              </a:xfrm>
              <a:custGeom>
                <a:avLst/>
                <a:gdLst>
                  <a:gd name="connsiteX0" fmla="*/ 0 w 1545877"/>
                  <a:gd name="connsiteY0" fmla="*/ 0 h 569116"/>
                  <a:gd name="connsiteX1" fmla="*/ 1545877 w 1545877"/>
                  <a:gd name="connsiteY1" fmla="*/ 0 h 569116"/>
                  <a:gd name="connsiteX2" fmla="*/ 1545877 w 1545877"/>
                  <a:gd name="connsiteY2" fmla="*/ 569116 h 569116"/>
                  <a:gd name="connsiteX3" fmla="*/ 0 w 1545877"/>
                  <a:gd name="connsiteY3" fmla="*/ 569116 h 569116"/>
                  <a:gd name="connsiteX4" fmla="*/ 0 w 1545877"/>
                  <a:gd name="connsiteY4" fmla="*/ 0 h 5691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45877" h="569116">
                    <a:moveTo>
                      <a:pt x="0" y="0"/>
                    </a:moveTo>
                    <a:lnTo>
                      <a:pt x="1545877" y="0"/>
                    </a:lnTo>
                    <a:lnTo>
                      <a:pt x="1545877" y="569116"/>
                    </a:lnTo>
                    <a:lnTo>
                      <a:pt x="0" y="569116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2">
                <a:schemeClr val="dk2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dk2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dk2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113792" tIns="65024" rIns="113792" bIns="65024" numCol="1" spcCol="1270" anchor="ctr" anchorCtr="0">
                <a:noAutofit/>
              </a:bodyPr>
              <a:lstStyle/>
              <a:p>
                <a:pPr algn="ctr" defTabSz="739648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66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rPr>
                  <a:t>NGrok (PyNGrok)</a:t>
                </a:r>
                <a:endParaRPr lang="en-US" sz="1600" kern="1200"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6A178B44-4689-CC31-FAE2-48000BD7A696}"/>
                  </a:ext>
                </a:extLst>
              </p:cNvPr>
              <p:cNvSpPr/>
              <p:nvPr/>
            </p:nvSpPr>
            <p:spPr>
              <a:xfrm>
                <a:off x="8276075" y="3971621"/>
                <a:ext cx="1545877" cy="702720"/>
              </a:xfrm>
              <a:prstGeom prst="rect">
                <a:avLst/>
              </a:prstGeom>
            </p:spPr>
            <p:style>
              <a:lnRef idx="2">
                <a:schemeClr val="dk2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dk2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dk2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F49FD9DA-B252-FA25-41F9-3B23EF5AF0ED}"/>
                  </a:ext>
                </a:extLst>
              </p:cNvPr>
              <p:cNvSpPr/>
              <p:nvPr/>
            </p:nvSpPr>
            <p:spPr>
              <a:xfrm>
                <a:off x="10038375" y="3402505"/>
                <a:ext cx="1545877" cy="569116"/>
              </a:xfrm>
              <a:custGeom>
                <a:avLst/>
                <a:gdLst>
                  <a:gd name="connsiteX0" fmla="*/ 0 w 1545877"/>
                  <a:gd name="connsiteY0" fmla="*/ 0 h 569116"/>
                  <a:gd name="connsiteX1" fmla="*/ 1545877 w 1545877"/>
                  <a:gd name="connsiteY1" fmla="*/ 0 h 569116"/>
                  <a:gd name="connsiteX2" fmla="*/ 1545877 w 1545877"/>
                  <a:gd name="connsiteY2" fmla="*/ 569116 h 569116"/>
                  <a:gd name="connsiteX3" fmla="*/ 0 w 1545877"/>
                  <a:gd name="connsiteY3" fmla="*/ 569116 h 569116"/>
                  <a:gd name="connsiteX4" fmla="*/ 0 w 1545877"/>
                  <a:gd name="connsiteY4" fmla="*/ 0 h 5691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45877" h="569116">
                    <a:moveTo>
                      <a:pt x="0" y="0"/>
                    </a:moveTo>
                    <a:lnTo>
                      <a:pt x="1545877" y="0"/>
                    </a:lnTo>
                    <a:lnTo>
                      <a:pt x="1545877" y="569116"/>
                    </a:lnTo>
                    <a:lnTo>
                      <a:pt x="0" y="569116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2">
                <a:schemeClr val="dk2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dk2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dk2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113792" tIns="65024" rIns="113792" bIns="65024" numCol="1" spcCol="1270" anchor="ctr" anchorCtr="0">
                <a:noAutofit/>
              </a:bodyPr>
              <a:lstStyle/>
              <a:p>
                <a:pPr algn="ctr" defTabSz="739648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66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rPr>
                  <a:t>Google Colab</a:t>
                </a:r>
                <a:endParaRPr lang="en-US" sz="1600" kern="1200"/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A13B6D55-2BD2-8B50-DED6-3B347D893591}"/>
                  </a:ext>
                </a:extLst>
              </p:cNvPr>
              <p:cNvSpPr/>
              <p:nvPr/>
            </p:nvSpPr>
            <p:spPr>
              <a:xfrm>
                <a:off x="10038375" y="3971621"/>
                <a:ext cx="1545877" cy="702720"/>
              </a:xfrm>
              <a:prstGeom prst="rect">
                <a:avLst/>
              </a:prstGeom>
            </p:spPr>
            <p:style>
              <a:lnRef idx="2">
                <a:schemeClr val="dk2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dk2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dk2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1CC1E4AC-CA0C-0941-69A4-B330024B43B3}"/>
                </a:ext>
              </a:extLst>
            </p:cNvPr>
            <p:cNvGrpSpPr/>
            <p:nvPr/>
          </p:nvGrpSpPr>
          <p:grpSpPr>
            <a:xfrm>
              <a:off x="1381125" y="4014397"/>
              <a:ext cx="10225088" cy="670358"/>
              <a:chOff x="1381125" y="4014397"/>
              <a:chExt cx="10225088" cy="670358"/>
            </a:xfrm>
          </p:grpSpPr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6B8D962-4E68-11CC-9349-C80B9CAFCA1F}"/>
                  </a:ext>
                </a:extLst>
              </p:cNvPr>
              <p:cNvSpPr txBox="1"/>
              <p:nvPr/>
            </p:nvSpPr>
            <p:spPr>
              <a:xfrm>
                <a:off x="1381125" y="4152897"/>
                <a:ext cx="132397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50976">
                  <a:spcAft>
                    <a:spcPts val="600"/>
                  </a:spcAft>
                </a:pPr>
                <a:r>
                  <a:rPr lang="en-US" sz="1872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Code Base</a:t>
                </a:r>
                <a:endParaRPr lang="en-US"/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736A373-F666-C18D-29A5-2196D0CBBC70}"/>
                  </a:ext>
                </a:extLst>
              </p:cNvPr>
              <p:cNvSpPr txBox="1"/>
              <p:nvPr/>
            </p:nvSpPr>
            <p:spPr>
              <a:xfrm>
                <a:off x="3143250" y="4038424"/>
                <a:ext cx="132397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50976">
                  <a:spcAft>
                    <a:spcPts val="600"/>
                  </a:spcAft>
                </a:pPr>
                <a:r>
                  <a:rPr lang="en-US" sz="1872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Data Processing</a:t>
                </a:r>
                <a:endParaRPr lang="en-US"/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BFF9077-7FF9-DEC8-565F-DBBB6E567B55}"/>
                  </a:ext>
                </a:extLst>
              </p:cNvPr>
              <p:cNvSpPr txBox="1"/>
              <p:nvPr/>
            </p:nvSpPr>
            <p:spPr>
              <a:xfrm>
                <a:off x="4838700" y="4014397"/>
                <a:ext cx="132397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50976">
                  <a:spcAft>
                    <a:spcPts val="600"/>
                  </a:spcAft>
                </a:pPr>
                <a:r>
                  <a:rPr lang="en-US" sz="1872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Machine Learning</a:t>
                </a:r>
                <a:endParaRPr lang="en-US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C5EA461-09B6-AF98-026D-07BE61FEB066}"/>
                  </a:ext>
                </a:extLst>
              </p:cNvPr>
              <p:cNvSpPr txBox="1"/>
              <p:nvPr/>
            </p:nvSpPr>
            <p:spPr>
              <a:xfrm>
                <a:off x="6638925" y="4023324"/>
                <a:ext cx="14859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50976">
                  <a:spcAft>
                    <a:spcPts val="600"/>
                  </a:spcAft>
                </a:pPr>
                <a:r>
                  <a:rPr lang="en-US" sz="1872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Web Visualization</a:t>
                </a:r>
                <a:endParaRPr lang="en-US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119E251-2CEE-A9A3-B8F3-A6BE8B4C749A}"/>
                  </a:ext>
                </a:extLst>
              </p:cNvPr>
              <p:cNvSpPr txBox="1"/>
              <p:nvPr/>
            </p:nvSpPr>
            <p:spPr>
              <a:xfrm>
                <a:off x="8410575" y="4152897"/>
                <a:ext cx="14859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50976">
                  <a:spcAft>
                    <a:spcPts val="600"/>
                  </a:spcAft>
                </a:pPr>
                <a:r>
                  <a:rPr lang="en-US" sz="1872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Networking</a:t>
                </a:r>
                <a:endParaRPr lang="en-US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C7D4D4C-C23E-3840-0B64-5A47784CE659}"/>
                  </a:ext>
                </a:extLst>
              </p:cNvPr>
              <p:cNvSpPr txBox="1"/>
              <p:nvPr/>
            </p:nvSpPr>
            <p:spPr>
              <a:xfrm>
                <a:off x="10148888" y="4038424"/>
                <a:ext cx="145732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50976">
                  <a:spcAft>
                    <a:spcPts val="600"/>
                  </a:spcAft>
                </a:pPr>
                <a:r>
                  <a:rPr lang="en-US" sz="1872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Cloud Environment</a:t>
                </a:r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916404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44CAA32-F237-419C-A2DD-43C28D920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5921A2-7EDA-3D06-1524-DB9DC1BD8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371600"/>
            <a:ext cx="5737859" cy="1097280"/>
          </a:xfrm>
        </p:spPr>
        <p:txBody>
          <a:bodyPr>
            <a:normAutofit/>
          </a:bodyPr>
          <a:lstStyle/>
          <a:p>
            <a:r>
              <a:rPr lang="en-US" b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 Preprocessing</a:t>
            </a:r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53FE100-D0AB-4AE2-824B-60CFA31EC6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EE2D43-478A-734E-CC47-2E207CC783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633236"/>
            <a:ext cx="5737860" cy="3666980"/>
          </a:xfrm>
        </p:spPr>
        <p:txBody>
          <a:bodyPr>
            <a:normAutofit/>
          </a:bodyPr>
          <a:lstStyle/>
          <a:p>
            <a:pPr marL="342900" marR="0" lvl="0" indent="-342900">
              <a:lnSpc>
                <a:spcPct val="110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500" b="1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CMAPSS Data:</a:t>
            </a:r>
            <a:endParaRPr lang="en-US" sz="1500" kern="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10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914400" algn="l"/>
              </a:tabLst>
            </a:pPr>
            <a:r>
              <a:rPr lang="en-US" sz="15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Feature selection (operational settings, key sensors)</a:t>
            </a:r>
          </a:p>
          <a:p>
            <a:pPr marL="742950" marR="0" lvl="1" indent="-285750">
              <a:lnSpc>
                <a:spcPct val="110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914400" algn="l"/>
              </a:tabLst>
            </a:pPr>
            <a:r>
              <a:rPr lang="en-US" sz="15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RUL calculation per unit</a:t>
            </a:r>
          </a:p>
          <a:p>
            <a:pPr marL="742950" marR="0" lvl="1" indent="-285750">
              <a:lnSpc>
                <a:spcPct val="110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914400" algn="l"/>
              </a:tabLst>
            </a:pPr>
            <a:r>
              <a:rPr lang="en-US" sz="15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Handling missing values and scaling features</a:t>
            </a:r>
          </a:p>
          <a:p>
            <a:pPr marL="342900" marR="0" lvl="0" indent="-342900">
              <a:lnSpc>
                <a:spcPct val="110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500" b="1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Steel Industry Data:</a:t>
            </a:r>
            <a:endParaRPr lang="en-US" sz="1500" kern="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10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914400" algn="l"/>
              </a:tabLst>
            </a:pPr>
            <a:r>
              <a:rPr lang="en-US" sz="15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Time alignment and resampling</a:t>
            </a:r>
          </a:p>
          <a:p>
            <a:pPr marL="742950" marR="0" lvl="1" indent="-285750">
              <a:lnSpc>
                <a:spcPct val="110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914400" algn="l"/>
              </a:tabLst>
            </a:pPr>
            <a:r>
              <a:rPr lang="en-US" sz="15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Encoding categorical variables</a:t>
            </a:r>
          </a:p>
          <a:p>
            <a:pPr marL="742950" lvl="1" indent="-285750">
              <a:lnSpc>
                <a:spcPct val="110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914400" algn="l"/>
              </a:tabLst>
            </a:pPr>
            <a:r>
              <a:rPr lang="en-US" sz="15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Filling missing values</a:t>
            </a:r>
            <a:endParaRPr lang="en-US" sz="1500"/>
          </a:p>
          <a:p>
            <a:pPr marL="742950" marR="0" lvl="1" indent="-285750">
              <a:lnSpc>
                <a:spcPct val="110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914400" algn="l"/>
              </a:tabLst>
            </a:pPr>
            <a:endParaRPr lang="en-US" sz="1500" kern="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6888D4-9BB9-D948-01F9-7750E0D889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8179" y="2162139"/>
            <a:ext cx="5838344" cy="4138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6176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" name="Rectangle 60">
            <a:extLst>
              <a:ext uri="{FF2B5EF4-FFF2-40B4-BE49-F238E27FC236}">
                <a16:creationId xmlns:a16="http://schemas.microsoft.com/office/drawing/2014/main" id="{063F27BC-7079-4FF7-8F7C-ABC82FA3C2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CC0F17-F6B7-DB4F-F26F-57F76F143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3997" y="218612"/>
            <a:ext cx="4491547" cy="1329134"/>
          </a:xfrm>
        </p:spPr>
        <p:txBody>
          <a:bodyPr anchor="t">
            <a:normAutofit/>
          </a:bodyPr>
          <a:lstStyle/>
          <a:p>
            <a:r>
              <a:rPr lang="en-US" b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Predictive Maintenance Model</a:t>
            </a:r>
            <a:endParaRPr lang="en-US"/>
          </a:p>
        </p:txBody>
      </p:sp>
      <p:pic>
        <p:nvPicPr>
          <p:cNvPr id="20" name="Picture 19" descr="A graph with colored lines and numbers&#10;&#10;AI-generated content may be incorrect.">
            <a:extLst>
              <a:ext uri="{FF2B5EF4-FFF2-40B4-BE49-F238E27FC236}">
                <a16:creationId xmlns:a16="http://schemas.microsoft.com/office/drawing/2014/main" id="{EDDBDD66-0726-A9E2-394C-11AE612A3A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66" r="24017" b="-2"/>
          <a:stretch/>
        </p:blipFill>
        <p:spPr>
          <a:xfrm>
            <a:off x="119561" y="1453001"/>
            <a:ext cx="2809814" cy="1866497"/>
          </a:xfrm>
          <a:prstGeom prst="rect">
            <a:avLst/>
          </a:prstGeom>
        </p:spPr>
      </p:pic>
      <p:pic>
        <p:nvPicPr>
          <p:cNvPr id="18" name="Picture 17" descr="A graph with different colored lines&#10;&#10;AI-generated content may be incorrect.">
            <a:extLst>
              <a:ext uri="{FF2B5EF4-FFF2-40B4-BE49-F238E27FC236}">
                <a16:creationId xmlns:a16="http://schemas.microsoft.com/office/drawing/2014/main" id="{3B9D9F45-DDE8-A7D6-FFCE-62C1FD000A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41" r="24050" b="3"/>
          <a:stretch/>
        </p:blipFill>
        <p:spPr>
          <a:xfrm>
            <a:off x="3292880" y="1453001"/>
            <a:ext cx="2803120" cy="1862204"/>
          </a:xfrm>
          <a:prstGeom prst="rect">
            <a:avLst/>
          </a:prstGeom>
        </p:spPr>
      </p:pic>
      <p:pic>
        <p:nvPicPr>
          <p:cNvPr id="6" name="Picture 5" descr="A graph with lines and numbers&#10;&#10;AI-generated content may be incorrect.">
            <a:extLst>
              <a:ext uri="{FF2B5EF4-FFF2-40B4-BE49-F238E27FC236}">
                <a16:creationId xmlns:a16="http://schemas.microsoft.com/office/drawing/2014/main" id="{1D8680F8-648E-734B-0A68-C38723AB7D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57" r="22426" b="-2"/>
          <a:stretch/>
        </p:blipFill>
        <p:spPr>
          <a:xfrm>
            <a:off x="3220156" y="3359626"/>
            <a:ext cx="2959628" cy="1966014"/>
          </a:xfrm>
          <a:prstGeom prst="rect">
            <a:avLst/>
          </a:prstGeom>
        </p:spPr>
      </p:pic>
      <p:pic>
        <p:nvPicPr>
          <p:cNvPr id="12" name="Picture 11" descr="A graph with different colored lines&#10;&#10;AI-generated content may be incorrect.">
            <a:extLst>
              <a:ext uri="{FF2B5EF4-FFF2-40B4-BE49-F238E27FC236}">
                <a16:creationId xmlns:a16="http://schemas.microsoft.com/office/drawing/2014/main" id="{1C3412A1-0646-A298-BB2B-51757C3CDC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63" r="22728" b="3"/>
          <a:stretch/>
        </p:blipFill>
        <p:spPr>
          <a:xfrm>
            <a:off x="119561" y="3298944"/>
            <a:ext cx="2833453" cy="1882355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585D8F-0D32-8F9D-4865-F4F9C64D18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81085" y="1453001"/>
            <a:ext cx="5057775" cy="5057767"/>
          </a:xfr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b="1" kern="100">
                <a:effectLst/>
                <a:latin typeface="Calibri"/>
                <a:ea typeface="Calibri"/>
                <a:cs typeface="Times New Roman"/>
              </a:rPr>
              <a:t>Algorithm:</a:t>
            </a:r>
            <a:r>
              <a:rPr lang="en-US" kern="100">
                <a:effectLst/>
                <a:latin typeface="Calibri"/>
                <a:ea typeface="Calibri"/>
                <a:cs typeface="Times New Roman"/>
              </a:rPr>
              <a:t> Random Forest Regressor</a:t>
            </a:r>
          </a:p>
          <a:p>
            <a:pPr marL="342900" marR="0" lvl="0" indent="-342900"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b="1" kern="100">
                <a:effectLst/>
                <a:latin typeface="Calibri"/>
                <a:ea typeface="Calibri"/>
                <a:cs typeface="Times New Roman"/>
              </a:rPr>
              <a:t>Features:</a:t>
            </a:r>
            <a:r>
              <a:rPr lang="en-US" kern="100">
                <a:effectLst/>
                <a:latin typeface="Calibri"/>
                <a:ea typeface="Calibri"/>
                <a:cs typeface="Times New Roman"/>
              </a:rPr>
              <a:t> Selected engine sensors and operational settings</a:t>
            </a:r>
          </a:p>
          <a:p>
            <a:pPr marL="342900" marR="0" lvl="0" indent="-342900"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b="1" kern="100">
                <a:effectLst/>
                <a:latin typeface="Calibri"/>
                <a:ea typeface="Calibri"/>
                <a:cs typeface="Times New Roman"/>
              </a:rPr>
              <a:t>Target:</a:t>
            </a:r>
            <a:r>
              <a:rPr lang="en-US" kern="100">
                <a:effectLst/>
                <a:latin typeface="Calibri"/>
                <a:ea typeface="Calibri"/>
                <a:cs typeface="Times New Roman"/>
              </a:rPr>
              <a:t> Remaining Useful Life (RUL)</a:t>
            </a:r>
          </a:p>
          <a:p>
            <a:pPr marL="342900" marR="0" lvl="0" indent="-342900"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b="1" kern="100">
                <a:effectLst/>
                <a:latin typeface="Calibri"/>
                <a:ea typeface="Calibri"/>
                <a:cs typeface="Times New Roman"/>
              </a:rPr>
              <a:t>Performance Metrics:</a:t>
            </a:r>
            <a:endParaRPr lang="en-US" kern="100">
              <a:effectLst/>
              <a:latin typeface="Calibri"/>
              <a:ea typeface="Calibri"/>
              <a:cs typeface="Times New Roman"/>
            </a:endParaRPr>
          </a:p>
          <a:p>
            <a:pPr marL="742950" lvl="1" indent="-285750"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914400" algn="l"/>
              </a:tabLst>
            </a:pPr>
            <a:r>
              <a:rPr lang="en-US" kern="100">
                <a:effectLst/>
                <a:latin typeface="Calibri"/>
                <a:ea typeface="Calibri"/>
                <a:cs typeface="Times New Roman"/>
              </a:rPr>
              <a:t>RMSE: </a:t>
            </a:r>
            <a:r>
              <a:rPr lang="en-US" kern="100">
                <a:latin typeface="Calibri"/>
                <a:ea typeface="Calibri"/>
                <a:cs typeface="Times New Roman"/>
              </a:rPr>
              <a:t>25 Cycles</a:t>
            </a:r>
            <a:endParaRPr lang="en-US" kern="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914400" algn="l"/>
              </a:tabLst>
            </a:pPr>
            <a:r>
              <a:rPr lang="en-US" kern="100">
                <a:effectLst/>
                <a:latin typeface="Calibri"/>
                <a:ea typeface="Calibri"/>
                <a:cs typeface="Times New Roman"/>
              </a:rPr>
              <a:t>R² Score: 0.64</a:t>
            </a:r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6E39EB76-673E-A35D-AB95-6B945984F0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72253" y="6272784"/>
            <a:ext cx="1084749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34060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744CAA32-F237-419C-A2DD-43C28D920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7D3A20-4523-DA45-9D63-12FCAA8E33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371600"/>
            <a:ext cx="7720149" cy="1097280"/>
          </a:xfrm>
        </p:spPr>
        <p:txBody>
          <a:bodyPr>
            <a:normAutofit/>
          </a:bodyPr>
          <a:lstStyle/>
          <a:p>
            <a:r>
              <a:rPr lang="en-US" b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Energy Forecasting Model</a:t>
            </a:r>
            <a:endParaRPr lang="en-US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16CB74F-F3CC-4B0B-B50E-878BEDB2C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A graph with a blue line&#10;&#10;AI-generated content may be incorrect.">
            <a:extLst>
              <a:ext uri="{FF2B5EF4-FFF2-40B4-BE49-F238E27FC236}">
                <a16:creationId xmlns:a16="http://schemas.microsoft.com/office/drawing/2014/main" id="{4CD8F284-6052-EE89-3228-71A5730902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36" r="21054" b="4"/>
          <a:stretch/>
        </p:blipFill>
        <p:spPr>
          <a:xfrm>
            <a:off x="4867089" y="4465576"/>
            <a:ext cx="3362512" cy="2091356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E5FC76-4273-37E2-196B-006AB7F35D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149" y="2509467"/>
            <a:ext cx="7720149" cy="3664681"/>
          </a:xfrm>
        </p:spPr>
        <p:txBody>
          <a:bodyPr>
            <a:normAutofit fontScale="92500" lnSpcReduction="20000"/>
          </a:bodyPr>
          <a:lstStyle/>
          <a:p>
            <a:pPr marL="342900" marR="0" lvl="0" indent="-342900">
              <a:lnSpc>
                <a:spcPct val="110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400" b="1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Algorithm:</a:t>
            </a:r>
            <a:r>
              <a:rPr lang="en-US" sz="14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Prophet Time Series Model</a:t>
            </a:r>
          </a:p>
          <a:p>
            <a:pPr marL="342900" marR="0" lvl="0" indent="-342900">
              <a:lnSpc>
                <a:spcPct val="110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400" b="1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Features:</a:t>
            </a:r>
            <a:endParaRPr lang="en-US" sz="1400" kern="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10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914400" algn="l"/>
              </a:tabLst>
            </a:pPr>
            <a:r>
              <a:rPr lang="en-US" sz="14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Historical energy usage</a:t>
            </a:r>
          </a:p>
          <a:p>
            <a:pPr marL="742950" marR="0" lvl="1" indent="-285750">
              <a:lnSpc>
                <a:spcPct val="110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914400" algn="l"/>
              </a:tabLst>
            </a:pPr>
            <a:r>
              <a:rPr lang="en-US" sz="14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Power factors</a:t>
            </a:r>
          </a:p>
          <a:p>
            <a:pPr marL="742950" marR="0" lvl="1" indent="-285750">
              <a:lnSpc>
                <a:spcPct val="110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914400" algn="l"/>
              </a:tabLst>
            </a:pPr>
            <a:r>
              <a:rPr lang="en-US" sz="14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Load types and time variables</a:t>
            </a:r>
          </a:p>
          <a:p>
            <a:pPr marL="342900" marR="0" lvl="0" indent="-342900">
              <a:lnSpc>
                <a:spcPct val="110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400" b="1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Performance Metrics:</a:t>
            </a:r>
            <a:endParaRPr lang="en-US" sz="1400" kern="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10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914400" algn="l"/>
              </a:tabLst>
            </a:pPr>
            <a:r>
              <a:rPr lang="en-US" sz="14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MAPE (Mean Absolute Percentage Error)</a:t>
            </a:r>
          </a:p>
          <a:p>
            <a:pPr marL="742950" marR="0" lvl="1" indent="-285750">
              <a:lnSpc>
                <a:spcPct val="110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914400" algn="l"/>
              </a:tabLst>
            </a:pPr>
            <a:r>
              <a:rPr lang="en-US" sz="14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RMSE (Root Mean Squared Error)</a:t>
            </a:r>
          </a:p>
          <a:p>
            <a:pPr marL="342900" marR="0" lvl="0" indent="-342900">
              <a:lnSpc>
                <a:spcPct val="110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400" b="1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Forecast Horizon:</a:t>
            </a:r>
            <a:endParaRPr lang="en-US" sz="1400" kern="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10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914400" algn="l"/>
              </a:tabLst>
            </a:pPr>
            <a:r>
              <a:rPr lang="en-US" sz="1400" kern="10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Next 7 days, hourly resolution</a:t>
            </a:r>
          </a:p>
        </p:txBody>
      </p:sp>
      <p:pic>
        <p:nvPicPr>
          <p:cNvPr id="15" name="Picture 14" descr="A graph with a red line&#10;&#10;AI-generated content may be incorrect.">
            <a:extLst>
              <a:ext uri="{FF2B5EF4-FFF2-40B4-BE49-F238E27FC236}">
                <a16:creationId xmlns:a16="http://schemas.microsoft.com/office/drawing/2014/main" id="{6EF53577-5ACB-D78B-8D22-444A67B082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82" r="21308" b="4"/>
          <a:stretch/>
        </p:blipFill>
        <p:spPr>
          <a:xfrm>
            <a:off x="4867089" y="2133407"/>
            <a:ext cx="3362512" cy="2091356"/>
          </a:xfrm>
          <a:prstGeom prst="rect">
            <a:avLst/>
          </a:prstGeom>
        </p:spPr>
      </p:pic>
      <p:pic>
        <p:nvPicPr>
          <p:cNvPr id="13" name="Picture 12" descr="A graph with a red line&#10;&#10;AI-generated content may be incorrect.">
            <a:extLst>
              <a:ext uri="{FF2B5EF4-FFF2-40B4-BE49-F238E27FC236}">
                <a16:creationId xmlns:a16="http://schemas.microsoft.com/office/drawing/2014/main" id="{3C1AAE8D-D7C5-C65C-9401-7CEBD1D9D6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22" r="13336" b="2"/>
          <a:stretch/>
        </p:blipFill>
        <p:spPr>
          <a:xfrm>
            <a:off x="8360229" y="2133407"/>
            <a:ext cx="3583733" cy="2091356"/>
          </a:xfrm>
          <a:prstGeom prst="rect">
            <a:avLst/>
          </a:prstGeom>
        </p:spPr>
      </p:pic>
      <p:pic>
        <p:nvPicPr>
          <p:cNvPr id="10" name="Picture 9" descr="A graph with a red line&#10;&#10;AI-generated content may be incorrect.">
            <a:extLst>
              <a:ext uri="{FF2B5EF4-FFF2-40B4-BE49-F238E27FC236}">
                <a16:creationId xmlns:a16="http://schemas.microsoft.com/office/drawing/2014/main" id="{33CE3A57-AC02-BAFA-CE0A-50138D5091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69" r="21420" b="4"/>
          <a:stretch/>
        </p:blipFill>
        <p:spPr>
          <a:xfrm>
            <a:off x="8572667" y="4465576"/>
            <a:ext cx="3362512" cy="2091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5188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44CAA32-F237-419C-A2DD-43C28D920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DCBCDF-FCED-5577-6B3B-69650852B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371600"/>
            <a:ext cx="5852160" cy="1097280"/>
          </a:xfrm>
        </p:spPr>
        <p:txBody>
          <a:bodyPr anchor="t">
            <a:normAutofit/>
          </a:bodyPr>
          <a:lstStyle/>
          <a:p>
            <a:r>
              <a:rPr lang="en-US" b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Integration &amp; Optimization</a:t>
            </a:r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53FE100-D0AB-4AE2-824B-60CFA31EC6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6281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13A27A-BE65-DD65-C39D-C8C3CCE60F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190542"/>
            <a:ext cx="6323428" cy="4270548"/>
          </a:xfrm>
        </p:spPr>
        <p:txBody>
          <a:bodyPr>
            <a:normAutofit/>
          </a:bodyPr>
          <a:lstStyle/>
          <a:p>
            <a:pPr marL="342900" marR="0" lvl="0" indent="-342900">
              <a:lnSpc>
                <a:spcPct val="110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600" b="1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Combined Dataset:</a:t>
            </a:r>
            <a:endParaRPr lang="en-US" sz="1600" kern="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10000"/>
              </a:lnSpc>
              <a:spcAft>
                <a:spcPts val="800"/>
              </a:spcAft>
              <a:buSzPts val="1000"/>
              <a:tabLst>
                <a:tab pos="914400" algn="l"/>
              </a:tabLst>
            </a:pPr>
            <a:r>
              <a:rPr lang="en-US" sz="16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Merged maintenance predictions with energy forecasts using timestamps</a:t>
            </a:r>
          </a:p>
          <a:p>
            <a:pPr marL="342900" marR="0" lvl="0" indent="-342900">
              <a:lnSpc>
                <a:spcPct val="110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600" b="1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Maintenance Scheduling:</a:t>
            </a:r>
            <a:endParaRPr lang="en-US" sz="1600" kern="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10000"/>
              </a:lnSpc>
              <a:spcAft>
                <a:spcPts val="800"/>
              </a:spcAft>
              <a:buSzPts val="1000"/>
              <a:tabLst>
                <a:tab pos="914400" algn="l"/>
              </a:tabLst>
            </a:pPr>
            <a:r>
              <a:rPr lang="en-US" sz="16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Identify units with low RUL (&lt;30 cycles)</a:t>
            </a:r>
          </a:p>
          <a:p>
            <a:pPr marL="742950" lvl="1" indent="-285750">
              <a:lnSpc>
                <a:spcPct val="110000"/>
              </a:lnSpc>
              <a:spcAft>
                <a:spcPts val="800"/>
              </a:spcAft>
              <a:buSzPts val="1000"/>
              <a:tabLst>
                <a:tab pos="914400" algn="l"/>
              </a:tabLst>
            </a:pPr>
            <a:r>
              <a:rPr lang="en-US" sz="16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Schedule maintenance during periods of lower forecasted energy cost</a:t>
            </a:r>
          </a:p>
          <a:p>
            <a:pPr marL="342900" marR="0" lvl="0" indent="-342900">
              <a:lnSpc>
                <a:spcPct val="110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600" b="1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Output:</a:t>
            </a:r>
            <a:endParaRPr lang="en-US" sz="1600" kern="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2">
              <a:lnSpc>
                <a:spcPct val="110000"/>
              </a:lnSpc>
            </a:pPr>
            <a:r>
              <a:rPr lang="en-US" kern="10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Exported integrated maintenance schedule for cost-effective planning</a:t>
            </a:r>
          </a:p>
        </p:txBody>
      </p:sp>
      <p:pic>
        <p:nvPicPr>
          <p:cNvPr id="5" name="Picture 4" descr="Office building overlayed with stock market graphs">
            <a:extLst>
              <a:ext uri="{FF2B5EF4-FFF2-40B4-BE49-F238E27FC236}">
                <a16:creationId xmlns:a16="http://schemas.microsoft.com/office/drawing/2014/main" id="{23730287-08B4-404C-E42E-D579E2C04AC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7120" r="5886"/>
          <a:stretch/>
        </p:blipFill>
        <p:spPr>
          <a:xfrm>
            <a:off x="7345680" y="10"/>
            <a:ext cx="484632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749932"/>
      </p:ext>
    </p:extLst>
  </p:cSld>
  <p:clrMapOvr>
    <a:masterClrMapping/>
  </p:clrMapOvr>
</p:sld>
</file>

<file path=ppt/theme/theme1.xml><?xml version="1.0" encoding="utf-8"?>
<a:theme xmlns:a="http://schemas.openxmlformats.org/drawingml/2006/main" name="DashVTI">
  <a:themeElements>
    <a:clrScheme name="Custom 6">
      <a:dk1>
        <a:sysClr val="windowText" lastClr="000000"/>
      </a:dk1>
      <a:lt1>
        <a:sysClr val="window" lastClr="FFFFFF"/>
      </a:lt1>
      <a:dk2>
        <a:srgbClr val="0D1C3B"/>
      </a:dk2>
      <a:lt2>
        <a:srgbClr val="F5F2F9"/>
      </a:lt2>
      <a:accent1>
        <a:srgbClr val="1973EB"/>
      </a:accent1>
      <a:accent2>
        <a:srgbClr val="25C8A2"/>
      </a:accent2>
      <a:accent3>
        <a:srgbClr val="BF8ED1"/>
      </a:accent3>
      <a:accent4>
        <a:srgbClr val="FE733C"/>
      </a:accent4>
      <a:accent5>
        <a:srgbClr val="FE5A5A"/>
      </a:accent5>
      <a:accent6>
        <a:srgbClr val="1AC16E"/>
      </a:accent6>
      <a:hlink>
        <a:srgbClr val="1AC16E"/>
      </a:hlink>
      <a:folHlink>
        <a:srgbClr val="00B0F0"/>
      </a:folHlink>
    </a:clrScheme>
    <a:fontScheme name="grandview display">
      <a:majorFont>
        <a:latin typeface="Grandview Display"/>
        <a:ea typeface=""/>
        <a:cs typeface=""/>
      </a:majorFont>
      <a:minorFont>
        <a:latin typeface="Grandview Displ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shVTI" id="{0A75137F-CDEB-4E94-A788-9D255EBE1B91}" vid="{DE9A6A09-5855-45A3-8E99-4290ED24057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13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DashVTI</vt:lpstr>
      <vt:lpstr>Integrated Predictive Maintenance and Energy Forecasting Platform for Industrial Optimization</vt:lpstr>
      <vt:lpstr>Introduction </vt:lpstr>
      <vt:lpstr>PowerPoint Presentation</vt:lpstr>
      <vt:lpstr>Data Sources</vt:lpstr>
      <vt:lpstr>Technologies Used</vt:lpstr>
      <vt:lpstr>Data Preprocessing</vt:lpstr>
      <vt:lpstr>Predictive Maintenance Model</vt:lpstr>
      <vt:lpstr>Energy Forecasting Model</vt:lpstr>
      <vt:lpstr>Integration &amp; Optimization</vt:lpstr>
      <vt:lpstr>Visualization &amp; Dashboard</vt:lpstr>
      <vt:lpstr>Results &amp; Insights</vt:lpstr>
      <vt:lpstr>Conclusion &amp; Future Work</vt:lpstr>
      <vt:lpstr>Let's explore the demonstration together.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Bhuvanachandra Kaseedu</dc:creator>
  <cp:revision>1</cp:revision>
  <dcterms:created xsi:type="dcterms:W3CDTF">2025-04-28T14:57:13Z</dcterms:created>
  <dcterms:modified xsi:type="dcterms:W3CDTF">2025-04-28T23:44:48Z</dcterms:modified>
</cp:coreProperties>
</file>